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глаголы особенно важны?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делают речь живой, понятной и выразительной.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глагол и зачем он нужен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— это слово, которое называет действие, движение или состояние. Он помогает понять, что происходит сейчас, уже произошло или случится потом.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встречаются почти в каждом рассказе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говорим о повседневной жизни, глаголы появляются почти в каждом предложении: ученик отвечает, мама готовит, кот спит, дождь идёт.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глагол показывает, что происходит с человеком, животным или предметом. Без него фраза звучит как набор слов и теряет смысл.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выбран глагол, тем яснее картина. Сразу видно, кто что делает, и рассказ становится живым и интересным.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отправляется в путь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сидел тихо, а потом полетел, побежал и сразу оказался в волшебном лесу. Глаголы помогают увидеть движение, будто картинка оживает прямо на глазах. Благодаря им сказка не стоит на месте и словно зовёт за собой.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происходит на глазах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может заговорить камень, засиять звезда или превратиться лягушка. Такие глаголы делают событие удивительным и немного смешным. Ребёнок легко представляет, как персонаж удивляется, оглядывается и ищет выход из волшебной истории.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действуют, а не просто стоят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только существует в сказке, но и спасает, находит, помогает и смеётся. С помощью глаголов можно показать, что он бежит по тропинке, машет рукой или удивлённо замирает перед чудом.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глаголы меняют сказочную картину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335" y="1592249"/>
            <a:ext cx="951000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77137" y="1592249"/>
            <a:ext cx="951000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5112" y="1592249"/>
            <a:ext cx="951000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глагол помогает выбрать точное действие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Пишет, рисует, чертит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похожи, но означают разные действия. Один пишет буквы, другой создаёт рисунок, а третий проводит линии аккуратно и точно.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время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подсказывает, когда происходит действие: вчера играл, сейчас играет, завтра будет играть. Так легче не перепутать прошлое, настоящее и будущее.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мысль точной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выбрать нужный глагол, фраза становится яснее и интереснее. Слова сразу передают именно то действие, которое хотел назвать говорящий.
</a:t>
            </a:r>
            <a:endParaRPr lang="en-US" sz="11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собрать простое предложение с глаголом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слова-предмета перейти к действию, а затем добавить место и время.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 просьбах и командах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часто звучит через глагол: помоги, подойди, подожди, открой. Такие слова сразу показывают, что нужно сделать, и не требуют долгих объяснений.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глаголы особенно полезны во время урока, игры или уборки. Учитель и ребята быстрее понимают друг друга, а работа идёт дружно и спокойно.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с глаголами должны быть ясными и добрыми. Тогда они звучат не резко, а помогают договориться и выполнить дело без лишней путаницы.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понятен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инструкции всё начинается с короткого действия: возьми, открой, наклей. Ребёнок смотрит на слово и сразу понимает, что делать дальше. Так правила становятся простыми и удобными, будто по ним идёшь по ступенькам.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не теряется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задании есть глаголы, шаги не путаются. Нарисуй, проверь, повтори — и работа идёт по порядку. Даже если задание длинное, такие слова помогают не забыть ни один важный момент.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всё готово для дела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хорошей инструкции нужны тетрадь, карандаш, линейка, клей и карточки с действиями. Глаголы словно подсказывают, какой предмет взять первым, а какой пригодится чуть позже.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инструкции любят глаголы
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глаголы помогают в играх и спорте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игры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начинают бегать, прыгать и разгоняться. Глаголы сразу показывают, кто первым вырвался вперёд и как быстро движется игра.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активный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матча кто-то ловит мяч, защищает ворота или забивает гол. Благодаря глаголам легко представить напряжение и азарт соревнования.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Финиш и победа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игры участники останавливаются, радуются и обсуждают результат. Глаголы помогают рассказать, что произошло в решающий момент.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помогают передавать настроение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шепчет, смеётся или ворчит, глагол сразу подсказывает, какое у него настроение. По одному слову уже можно догадаться, рад он или сердится.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рассказах глаголы делают чувства заметными. Они помогают понять, кто удивился, кто обрадовался, а кто вдруг расплакался от обиды.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глагол тоже очень важен: сказать, крикнуть, попросить, прошептать. От него зависит, звучит ли фраза мягко, резко, весело или грустно.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действие может изменить всё впечатление от героя. Слова словно раскрашивают его голос и показывают, что у него на душе.
</a:t>
            </a:r>
            <a:endParaRPr lang="en-US" sz="8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показывают изменения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происходит постепенно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называют не только действие, но и постепенное изменение. Они показывают, как снег тает, трава растёт, небо темнеет или листья краснеют.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помогают наблюдать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заметить движение времени и увидеть процесс, а не только результат. Благодаря им рассказ становится точнее и интереснее для наблюдателя.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поиска глагола в предложении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понять, как проверить слово по вопросу и по времени действия.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708" y="1300556"/>
            <a:ext cx="409545" cy="46805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92977" y="3218359"/>
            <a:ext cx="350870" cy="46782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72770" y="2075016"/>
            <a:ext cx="462733" cy="4627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 глагола мысль неполная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герой, но нет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может назвать человека или предмет, но без глагола она не сообщает, что происходит. Мы видим мальчика или маму, но не понимаем, что они делают.
</a:t>
            </a:r>
            <a:endParaRPr lang="en-US" sz="1263" dirty="0"/>
          </a:p>
        </p:txBody>
      </p:sp>
      <p:sp>
        <p:nvSpPr>
          <p:cNvPr id="13" name="Text 3"/>
          <p:cNvSpPr txBox="1"/>
          <p:nvPr/>
        </p:nvSpPr>
        <p:spPr>
          <a:xfrm>
            <a:off x="2140953" y="35863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место, но неясна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парке, кухне или воротах помогают представить место. Однако без действия предложение звучит как неподписанная фотография — всё на месте, а движения нет.
</a:t>
            </a:r>
            <a:endParaRPr lang="en-US" sz="1263" dirty="0"/>
          </a:p>
        </p:txBody>
      </p:sp>
      <p:sp>
        <p:nvSpPr>
          <p:cNvPr id="14" name="Text 4"/>
          <p:cNvSpPr txBox="1"/>
          <p:nvPr/>
        </p:nvSpPr>
        <p:spPr>
          <a:xfrm>
            <a:off x="5774703" y="24392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делает мысль понятной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добавить глагол, и всё становится ясно: мальчик гуляет, мама готовит, собака стоит. Предложение сразу оживает и начинает рассказывать историю.
</a:t>
            </a:r>
            <a:endParaRPr lang="en-US" sz="12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глаголы делают речь вежливой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просьбах глаголы звучат мягко и дружелюбно: помогите, подскажите, передайте. Они не приказывают, а вежливо просят, поэтому разговор получается спокойным и приятным.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такие слова особенно полезны, когда нужно обратиться к учителю, однокласснику или гостю. С ними легко попросить о помощи и никого не обидеть.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слово может показать уважение. Если сказать «войдите», «извините» или «пожалуйста», речь сразу становится добрее, а собеседнику с вами проще и теплее.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открыли новую выставку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вторник в школьном коридоре открыли выставку рисунков о любимых книгах. Ученики принесли работы заранее, а потом долго рассматривали каждую картину. Заголовок сразу сообщает главное событие, поэтому новость легко понять с первого взгляда.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дворе нашли маленького котёнка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ребята заметили котёнка у скамейки и сразу позвали взрослого. Учитель помог найти хозяев, и вечером малыш уже был дома. Глаголы быстро показывают, что произошло и чем всё закончилось.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праздник начался после звонка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последнего урока в актовом зале начался праздничный концерт. Дети пели, читали стихи и аплодировали друг другу. В короткой новости глаголы выделяют самое важное: что началось, кто выступил и как закончился день.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новости: где глагол сообщает главное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335" y="1592249"/>
            <a:ext cx="951000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77137" y="1592249"/>
            <a:ext cx="951000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39971" y="1592249"/>
            <a:ext cx="921281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глаголы помогают стихам и песням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двигаются в ритме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помогают строкам шагать, подпрыгивать и кружиться. Из-за них стихотворение звучит как музыка, а не как скучный список слов.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становятся ярче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поэт пишет, что снежинка летит или колокольчик звенит, картинка сразу появляется в воображении. Одно точное действие может сделать строку очень красивой.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звучит по-разному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может рассмешить, растрогать или удивить. Он задаёт настроение песни и помогает понять, будет ли она весёлой, нежной или чуть-чуть грустной.
</a:t>
            </a:r>
            <a:endParaRPr lang="en-US" sz="11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глагол особенно нужен в речи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в каких случаях именно глагол передаёт главную мысль сообщения.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 глагола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22499" y="9651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помогает рассказать о том, что уже случилось: вчера читал, гулял, рисовал. Так легче пересказывать события и не путать их между собой.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14199" y="19564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показывает, что происходит прямо сейчас: читаю, бегу, строю. Оно делает рассказ живым, потому что действие будто происходит у нас на глазах.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522499" y="27455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 говорит о том, что ещё только будет: буду читать, пойду, сыграю. С ним можно строить планы и рассказывать о том, что случится потом.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речь с глаголами звучит живо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рисуют в голове маленькие сценки: солнце светит, ветер шумит, дети смеются. Мы сразу представляем картину и будто видим её своими глазами.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глаголов фраза стоит на месте, как игрушка на полке. С глаголами она двигается, звучит веселее и помогает рассказу по-настоящему ожить.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— слово, которое оживляет речь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называют действие, изменение, просьбу и настроение. Именно они помогают нам ясно понимать книги, разговоры, правила и школьные задания, делая речь полной, точной и живой.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2026-05-22T00:54:28Z</dcterms:created>
  <dcterms:modified xsi:type="dcterms:W3CDTF">2026-05-22T00:54:28Z</dcterms:modified>
</cp:coreProperties>
</file>