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комедии Грибоедова — через судьбу Чацкого и силу правды.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Гончаров. «Мильон терзаний»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«Мильон терзаний» помогает понять, почему «Горе от ума» остаётся важным спустя десятилетия. Гончаров объясняет характер Чацкого, смысл конфликта и то, как комедия говорит о человеке и обществе.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статью Гончарова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Александрович Гончаров: писатель и критик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прозаик XIX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жил в 1812–1891 годах и создал романы, которые стали классикой русской литературы: «Обыкновенная история», «Обломов», «Обрыв».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правде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ценил точное изображение характера, бытовых деталей и естественных чувств. Для него было важно, чтобы литературный герой выглядел живым и убедительным.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видеть главное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 Гончаров замечал не только сюжет, но и то, что делает произведение значимым для разных поколений читателей.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взгляд на героя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о «Горе от ума» он не спорит ради спора, а помогает понять, почему Чацкий вызывает и сочувствие, и размышление.
</a:t>
            </a:r>
            <a:endParaRPr lang="en-US" sz="8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Комедия, которую запомнили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было создано в 1820-е годы и быстро стало одной из самых известных русских комедий. Пьеса поражала точностью наблюдений и смелостью мысли. В ней узнавали реальные черты общества, а не только смешные сценки.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которые спорят о будущем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пьесы — Чацкий, Софья, Фамусов, Молчалин, Скалозуб и другие персонажи. Каждый из них по-своему смотрит на жизнь, службу и личную честность. Из-за этого обычный разговор превращается в серьёзный спор о ценностях.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сразу запоминается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писал остро и выразительно: его реплики звучат как точные афоризмы. Сатира помогает увидеть смешное, а яркие слова — характеры героев. Поэтому комедия легко читается и долго остаётся в памяти.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 и комедия «Горе от ума»
</a:t>
            </a:r>
            <a:endParaRPr lang="en-US" sz="29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статьи «Мильон терзаний»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передаёт не одну обиду, а целую цепь переживаний Чацкого: надежду, разочарование, уязвлённую гордость и чувство, что его никто не хочет услышать.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возвращается в Москву с мечтой о любви Софьи и о честном разговоре, но сталкивается с холодом, насмешками и слухом о безумии.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показывает: «мильон терзаний» — это состояние человека, который остаётся верен себе, но оказывается один против равнодушного и лживого общества.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статьи Гончарова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Гончарова о комедии «Горе от ума» и судьбе Чацкого.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375" y="1596350"/>
            <a:ext cx="43155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Чацкого в статье Гончарова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и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у Гончарова — человек живого ума, который не повторяет чужие мысли и не хочет жить по готовым правилам. Он выбирает собственный путь.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без притворства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прямо, потому что не переносит ложь и лицемерие. Для него важнее правда, чем удобство, поэтому его слова звучат резко и смело.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умеет спорить и задавать острые вопросы. Его речь привлекает внимание, но именно прямота мешает ему быть услышанным спокойно и внимательно.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перед 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не готовы принять его честность и независимость. Чем сильнее он настаивает на правде, тем больше остаётся в одиночестве.
</a:t>
            </a:r>
            <a:endParaRPr lang="en-US" sz="7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комедии и их роль в конфликте
</a:t>
            </a:r>
            <a:endParaRPr lang="en-US" sz="254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какие жизненные позиции представляют основные персонажи пьесы.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воплощают разные способы жить в обществе: свободно, по привычке или ради выгоды.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Грибоедов, «Горе от ума»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в комедии: сравнение взглядов
</a:t>
            </a:r>
            <a:endParaRPr lang="en-US" sz="286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статистика, а условное сравнение ценностей двух сторон конфликта в пьесе.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Фамусовский мир опирается на привычку и выгоду, а Чацкий — на разум, свободу и честность.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Грибоедов, «Горе от ума»; интерпретация по тексту пьесы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Чацкий оказывается одиноким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говорит прямо и не старается понравиться всем сразу, поэтому его слова звучат для окружающих слишком резко и неудобно.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фамусовском обществе ценят осторожность и согласие, а не смелые вопросы. Из-за этого честный разговор воспринимается как нарушение порядка.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умеет скрывать раздражение и разочарование. Его внутренняя открытость мешает ему приспособиться к привычкам светского круга.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люди не понимают Чацкого до конца. Он остаётся один, потому что правду говорит раньше, чем общество готово её принять.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Москва как сцена для слухов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Москва живёт визитами, балами и разговорами, где важнее не правда, а впечатление. Именно в такой среде легко рождаются сплетни, а человек судят по связям, чину и тому, насколько он удобен окружающим.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привычек и осторожности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 эту Москву не как красивый фон, а как мир, который боится перемен. Здесь ценят спокойствие и выгоду выше честности, поэтому Чацкому особенно трудно быть услышанным среди людей, привыкших защищать старые порядки.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комедии и в статье Гончарова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в оценке Гончарова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у Гончарова не просто ошибается в выборе, а живёт в мире чувств, где внешняя скромность легко кажется достоинством. Это делает её образ сложнее и правдивее.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наблюдательна и умна, но воспитание приучило её доверять красивой оболочке и осторожным словам. Поэтому ей трудно сразу распознать настоящую искренность.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поступок с слухом о безумии Чацкого не сводится к злому умыслу. Он показывает, как обида, растерянность и давление среды могут привести к тяжёлой ошибке.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Софью Гончаров подчёркивает: общество часто поддерживает ложное мнение, если оно удобно большинству. Так личная драма героини становится частью общего конфликта комедии.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Чацкого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чувства меняются не сразу: каждое столкновение с обществом делает его внутреннее состояние тяжелее.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финал, тем меньше в Чацком надежды и больше боли: личная драма усиливается общественным непониманием.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статья «Мильон терзаний»; обобщение по ходу комедии А. С. Грибоедова «Горе от ума»
</a:t>
            </a:r>
            <a:endParaRPr lang="en-US" sz="5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трагическое в статье Гончарова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связано с Чацким: его ум и честность не приносят победы, потому что он сталкивается не с отдельными людьми, а с целой средой.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возникает из точных наблюдений за привычками героев, их самоуверенностью, шаблонными фразами и смешными светскими правилами, которые Гончаров показывает без приукрашивания.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соседство смешного и горького делает комедию Грибоедова особенно сильной: читатель улыбается репликам, но понимает, что за ними стоит настоящая человеческая боль.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5355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о безумии Чацкого: причины и последствия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показываем, как рождается и действует слух в фамусовском обществе.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побеждает правду, потому что в этом обществе легче поверить удобной версии, чем внимательно разобраться в человеке.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статья «Мильон терзаний»; комедия А. С. Грибоедова «Горе от ума»
</a:t>
            </a:r>
            <a:endParaRPr lang="en-US" sz="6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статья помогает понять комедию в 8 классе
</a:t>
            </a:r>
            <a:endParaRPr lang="en-US" sz="228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чтения: от трудного текста к осмысленному анализу с помощью статьи Гончарова.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Грибоедова и его крылатые фразы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меткие реплики легко запоминаются, потому что в них соединены смысл, ирония и наблюдение за обществом. Поэтому фразы из пьесы часто цитируют и сегодня.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 помогают понять конфликт без длинных объяснений: одна фраза показывает честность Чацкого, другая — лицемерие среды, а третья — осторожность Молчалина.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ценит язык комедии за точность: каждое высказывание звучит как живая речь и сразу раскрывает характер героя, его привычки и взгляды на жизнь.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1872 год
</a:t>
            </a:r>
            <a:endParaRPr lang="en-US" sz="9854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Гончаров написал статью, которая объяснила, почему комедия Грибоедова не теряет силы и сегодня.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помогает увидеть в пьесе не старую историю, а живой спор о правде, честности и праве человека быть собой.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статья «Мильон терзаний» (1872)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статья «Мильон терзаний»
</a:t>
            </a:r>
            <a:endParaRPr lang="en-US" sz="2484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раскрывает сразу несколько важных сторон комедии и помогает читать её внимательнее.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делает анализ пьесы глубже: показывает не только сюжет, но и причины конфликта, а также значение каждого героя.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статья «Мильон терзаний»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Гончарова помогает увидеть в «Горе от ума» не только спор героев, но и живую драму человека, который не хочет мириться с ложью и потому остаётся нравственно сильным.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«Мильон терзаний» важно читать вместе с комедией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2026-05-19T03:56:46Z</dcterms:created>
  <dcterms:modified xsi:type="dcterms:W3CDTF">2026-05-19T03:56:46Z</dcterms:modified>
</cp:coreProperties>
</file>