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Я. Маршак и стихотворение «Сентябрь»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начале осени, школе и радостном ожидании нового.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Маршак: поэт, который говорит просто и точно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Яковлевич Маршак прожил с 1887 по 1964 год. Он писал для детей и взрослых, переводил с английского и умел делать простые слова звучными, добрыми и запоминающимися.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сентябрь сразу узнается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— первый месяц осени. В это время листья желтеют, воздух становится свежее, а дни постепенно укорачиваются.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сентябрь особенно связан со школой: снова звучит звонок, открываются учебники, появляются тетради и новые уроки.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месяц легко узнать по знакомым признакам вокруг. Даже обычная дорога в школу становится совсем другой, чем летом.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картины в стихотворении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показывает сентябрь через понятные детали: пожелтевшие деревья, тихий ветер, ранний вечер и прохладное небо. Из таких штрихов складывается ясная и живая осенняя картина.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близки детям, потому что их легко увидеть самому. Подходит иллюстрация школьного двора или парка в начале осени, где уже чувствуется перемена сезона.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стихотворения просты и точны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короткие и ясные слова. Благодаря этому текст звучит легко и сразу становится понятным даже младшим школьникам.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лишних украшений. Зато есть точные названия предметов и явлений, которые помогают представить сентябрь без труда.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удобно читать, запоминать и пересказывать. Он делает осеннюю картину не сложной, а близкой и знакомой.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ровно и неторопливо. В нем нет суеты, поэтому осень кажется тихой и собранной.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осенних деталях чувствуется ясность. Сентябрь у Маршака выглядит светлым и аккуратным, без мрачных красок.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месяц открывает новый путь. В тексте ощущается приятное ожидание перемен, как перед важным и интересным делом.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связано и со школой. Сентябрь приносит учебу, порядок и готовность снова узнавать новое.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первого учебного дня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Сентябрьское утро начинается особенно торжественно. У школы появляются дети с рюкзаками, а в руках у них тетради и учебники. Все вокруг напоминает: каникулы закончились, и начинается новый учебный год.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звонок и новый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ребенка школьный звонок в сентябре звучит почти как приветствие. Он зовет в класс, где уже ждут парты, книги и уроки. После лета даже привычное школьное пространство кажется немного новым.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и школа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смотреть внимательно. Осень можно узнать по пожелтевшим листьям, и эта перемена сразу делает картину сентября заметной.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замечает и небо, и ветер, и прохладу в воздухе. Такие детали помогают почувствовать смену сезона без длинных объяснений.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птицы и дождь становятся признаками осени. В тексте природа показана через маленькие наблюдения, которые доступны каждому ребенку.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показывает: чтобы увидеть красоту, не нужно искать чудеса. Достаточно посмотреть вокруг и заметить, как меняется обычный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8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опоры чтения — рифма и ритм, которые делают строки легко запоминаемыми и выразительными.
</a:t>
            </a:r>
            <a:endParaRPr lang="en-US" sz="2189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удобно читать вслух, потому что в нем сочетаются рифма и ровный ритм.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стихотворения С. Я. Маршака «Сентябрь»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Образный мир сентября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простых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Листва, ветер и небо создают первую осеннюю картину. Эти образы не перегружают текст, а делают его ясным и живым.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рядом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книги и дорога к урокам соединяют природу с повседневной жизнью ребенка. Поэтому сентябрь в стихотворении кажется знакомым и важным.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подсказывает название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слышим время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«Сентябрь» сразу настраивает на начало осени. Читатель понимает: речь пойдет не об осени вообще, а о ее первом, самом заметном месяце.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лета к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уже чувствуется перемена. Лето уходит, а на его место приходит прохладный воздух, пожелтевшие листья и первые осенние дни.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школьного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подсказывает и другой важный смысл: сентябрь связан со школой. Это время новых тетрадей, уроков и привычного учебного порядка.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поэзии Маршака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пишет ясно и просто, поэтому его стихи легко понимать детям. Даже о привычных вещах он говорит так, что они становятся живыми и запоминающимися.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быть доброжелательным к своему читателю. В его строках нет назидательности, зато есть теплый взгляд на ребенка, его мысли и маленькие открытия.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Маршака очень важны точность и выразительность. Он выбирает такие слова, которые сразу рисуют картину, будто ее видишь через окно в школьном классе.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«Сентябрь» чувствуется легкая радость и спокойствие. Поэт показывает обычный день так, что он кажется чуть торжественным и по-настоящему красивым.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запомнить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звучат слова, которые сразу вызывают осень и школу. Это помогает быстро понять тему текста и представить себе сентябрьский день.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запоминаются слова о листьях, ветре, учебе, классе и тетрадях. Они короткие, знакомые и очень «видимые», поэтому их легко повторять и учить наизусть.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природе осенью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сентябре воздух становится прохладнее, и это чувствуется уже с утра. Ранние прогулки напоминают, что летнее тепло постепенно уходит.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появляются дожди, а небо становится более серым и тихим. Поэт показывает, что даже такие простые перемены можно заметить и рассмотреть внимательно.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начинают менять цвет и понемногу опадать. Деревья выглядят иначе, и именно по этим деталям дети узнают приход осени.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925425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9856" y="1922425"/>
            <a:ext cx="193987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37408"/>
            <a:ext cx="215700" cy="191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 при чтении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ровно и четко, поэтому стихотворение легко читать вслух. Ритм помогает услышать каждое слово и делает чтение похожим на маленькую песенку.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строками нужны небольшие паузы. Они помогают не спешить, выделить важные слова и лучше почувствовать спокойное, осеннее настроение текста.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учить наизусть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рифме и ясному звучанию стихотворение хорошо запоминается. Его легко повторять по строфам, как будто шаг за шагом идешь по сентябрьской дорожке.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глазами младшего школьника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младшего школьника сентябрь начинается с рюкзака, новых учебников и встречи с классом. После каникул все кажется немного серьезным, но одновременно радостным и знакомым, почти как праздник с портфелем.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этот месяц выглядит торжественно и доброжелательно. Рядом с учебой появляются первые осенние листья, прохладный воздух и ощущение, что впереди много интересного.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детям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замечать детали вокруг: цвет листьев, небо, ветер и школьные предметы. Это развивает наблюдательность и учит смотреть на обычный день внимательнее.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пополняет словарь ребенка простыми и точными словами. Их легко понять, запомнить и использовать, когда нужно рассказать о начале осени или школе.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близко детям 8–10 лет, потому что школа и осенние перемены знакомы им из жизни. Поэтому стихотворение воспринимается не как далекая история, а как что-то свое.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и стихи о временах года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часто писал о погоде, месяцах и сезонных переменах. Его стихи показывают, как время года можно узнать по самым простым признакам.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картины в строках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выбирал точные, понятные детали: листья, небо, ветер, дождь. Благодаря этому природа в его стихах выглядит живой и очень узнаваемой.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«Сентябрь» среди этих произведений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«Сентябрь» продолжает эту традицию. В нем соединяются осенний пейзаж, школьный день и ощущение движения времени вперед.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которые будто шепчут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повторном чтении начинаешь лучше слышать, как спокойно и мягко звучат строки. Осенние листья, ветер и небо складываются в тихую картину, которую легко представить глазами школьника. Каждая деталь будто слегка поблескивает на свету.
</a:t>
            </a:r>
            <a:endParaRPr lang="en-US" sz="932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в осеннем обрамлении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заметно, как рядом с природой в стихотворении появляется школа. Книга, тетрадь и рюкзак не спорят с осенью, а дополняют ее, как будто сентябрь сам открыл дверь в класс и встал у доски.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помогает увидеть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читаешь стихотворение еще раз, рифмы и паузы начинают звучать отчетливее. Они ведут от одного образа к другому, а вместе с ними перед глазами возникают облака, листья и аккуратные школьные принадлежности.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заметно при повторном чтении
</a:t>
            </a:r>
            <a:endParaRPr lang="en-US" sz="2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«Сентябрь»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показывает, что начало осени может быть красивым и радостным. Сентябрь приносит перемены, но они не пугают: они зовут учиться, наблюдать и встречать новый месяц с интересом.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2026-05-24T04:16:40Z</dcterms:created>
  <dcterms:modified xsi:type="dcterms:W3CDTF">2026-05-24T04:16:40Z</dcterms:modified>
</cp:coreProperties>
</file>