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имени прилагательного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прилагательное и определить его форму?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важны в 6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точной и выразительной, помогают описывать предметы и правильно согласовываться с существительными. Знание их признаков помогает безошибочно писать окончания, различать разряды и не путать краткую форму со степенями сравнения.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признак, который помогает уточнить существительное: цвет, размер, форму, вкус, материал или время. Благодаря этому описание становится точнее и нагляднее для читателя.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речи отвечает на вопросы какой? какая? какое? какие? По вопросу легко найти слово в предложении и понять, что оно связано с существительным и зависит от него.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уточняет существительное и согласуется с ним. В сочетаниях зелёный лист, высокая гора, лисий след видно, как признак делает значение предмета более конкретным.
</a:t>
            </a:r>
            <a:endParaRPr lang="en-US" sz="8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имеют признаки, которые не меняются, и признаки, зависящие от формы слова в 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определить тип прилагательного, а непостоянные признаки показывают его форму в конкретном словосочетании или предложении.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 по значению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может усиливаться или ослабевать: добрый, высокий, холодный. Именно они чаще всего образуют краткую форму и степени сравнения.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прилагательные указывают на материал, время, место, назначение или отношение к предмету: деревянный, вечерний, школьный. Такой признак не сравнивают по силе.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прилагательные обозначают принадлежность предмета человеку или животному: мамин, волчий, дедушкин. Они отвечают на вопрос чей? и помогают точно показать владельца.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разряды отличаются не только значением, но и набором грамматических возможностей. Это помогает быстрее узнавать прилагательные в тексте.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прилагательных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составляют наибольшую долю, потому что именно они чаще используются в описаниях и имеют больше форм.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6 класса по русскому языку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и их особенности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можно усилить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такие признаки, которые можно представить сильнее или слабее. Слово тёплый легко сравнить с более тёплый или самый тёплый. Поэтому именно этот разряд чаще всего описывает ощущения, характер и внешний вид.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качественных прилагательных есть краткие формы: рад, готов, смел, ярок. В речи они часто звучат как часть сказуемого и показывают признак в конкретной ситуации, а не постоянную характеристику предмета.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 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сравнить два предмета, используются формы сравнения: выше, интереснее, более яркий. Когда нужно выделить один предмет среди всех, подходит превосходная степень: высочайший, самый интересный, наиболее удобный.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прилагательного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 теме «Морфологические признаки имени прилагательного»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5" y="1986438"/>
            <a:ext cx="2934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13" y="2004838"/>
            <a:ext cx="398700" cy="354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915131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признак проявляется сильнее: выше, интереснее, более яркий. Такая форма помогает сравнить предметы и выбрать тот, у которого признак выражен больше.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0892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самый высокий признак среди всех: высочайший, самый интересный, наиболее удобный. Она выделяет предмет как лучший или наиболее выраженный по данному признаку.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простые и составные формы сравнения, а также основные способы их образования.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степеней сравнения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 превосходная степени могут образовываться по-разному: с помощью суффиксов или слов более, самый, наиболее.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— особый признак только качественных прилагательных. Именно она чаще всего употребляется в роли сказуемого и передаёт признак как более конкретный или временный.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 для 6 класса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бывает только у качественных прилагательных и помогает показать признак как состояние предмета.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прилагательного как непостоянный признак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прилагательное согласуется с существительным по роду: новый стол, новая книга, новое окно. Род можно определить только по слову, с которым оно связано.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новые столы, новые книги, новые окна. Такая форма удобна, потому что одинаково подходит для существительных любого рода.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существительное, а затем проверить, какую его форму повторяет прилагательное в словосочетании или предложении.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падеж прилагательного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числу прилагательное изменяется вместе с существительным: высокий дом — высокие дома. Единственное число указывает на один предмет, а множественное — на несколько предметов.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прилагательное не показывает род: новые книги, новые тетради, новые окна. Это помогает использовать одну форму для слов разных родов.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падеж, нужно задать вопрос от существительного или от главного слова в предложении и проверить окончание прилагательного по этому вопросу.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прилагательного зависит от падежа существительного. Окончание меняется, чтобы слова в словосочетании были грамматически связаны и звучали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слово сохраняет основу нов-, а различие создаёт окончание, которое зависит от падежа существительного.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окончание прилагательного по падежам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прилагательного меняются последовательно по падежам, поэтому окончания служат надёжным признаком согласования в словосочетании.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прилагательного с существительным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существительное образуют единое словосочетание. Чтобы связь была правильной, прилагательное повторяет грамматические признаки зависимого слова.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меняет род, число или падеж, прилагательное тоже меняется: яркая звезда, яркие звёзды, о яркой звезде.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делает фразу понятной и грамотной. Благодаря ему можно быстро определить, к какому предмету относится признак, и избежать ошибок в тексте.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 прилагательных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мягким звучанием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можно показать слова с окончанием -ий: синий, летний, осенний. Оно особенно заметно у прилагательных с мягкой основой и помогает сразу узнать слово в тексте. Цветовое выделение окончаний делает форму наглядной.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привычных окончаний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карточке удобно собрать формы мужского, женского, среднего и множественного числа: -ый, -ой, -ая, -ое, -ые. Такие примеры помогают увидеть, как окончание меняется вместе с грамматическими признаками.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прилагательного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анализа прилагательного в предложении и определения его грамматических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признаков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род и падеж: нужно смотреть не на отдельное слово, а на словосочетание целиком, чтобы верно определить форму прилагательного.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относительные прилагательные ошибочно считают качественными. Деревянный, школьный и зимний называют признак по отношению к предмету, а не по степени качества.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ожидать степени сравнения у всех прилагательных. Они есть только у качественных, например у слов красивый, смелый, тёплый.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Краткую форму тоже нужно узнавать точно: она возможна не у каждого прилагательного и часто выступает в предложении как сказуемое.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грамматических возможностей у слова, тем легче его узнать в тексте и определить его роль в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признаков прилагательного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обладают самым широким набором признаков: к обычным формам добавляются краткая форма и степени сравнения.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прилагательное без ошибок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легко узнать по вопросу, значению и связи с существительным. Если помнить о разрядах, согласовании и изменении формы, морфологический разбор становится понятным и быстрым.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2026-05-23T08:45:33Z</dcterms:created>
  <dcterms:modified xsi:type="dcterms:W3CDTF">2026-05-23T08:45:33Z</dcterms:modified>
</cp:coreProperties>
</file>