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биосферы: ключевые этапы и научное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смены жизни и среды на Земле через века раскрывает важность биосферы.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введён Эдуардом Зюссом в XIX веке и развивался благодаря В.И. Вернадскому. Биосфера — совокупность всех живых организмов и их взаимодействий с земной средой, что важно для понимания жизни и экологии.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научного представления о биосфере
</a:t>
            </a:r>
            <a:endParaRPr lang="en-US" sz="2332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на Земле: ключевые этапы
</a:t>
            </a:r>
            <a:endParaRPr lang="en-US" sz="2604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живых организмов на планете, заложивших основу биосферы.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3,8 млрд лет назад
</a:t>
            </a:r>
            <a:endParaRPr lang="en-US" sz="1541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органических молекул из неорганических под действием УФ-излучения и разрядов молний.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Опарина-Холдейна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строматолитов — древнейших биогенных следов, найденных в Австралии.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 лет назад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метаболизма, обеспечивающего дальнейшую эволюцию живых систем.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 сложных биохимических процессов
</a:t>
            </a:r>
            <a:endParaRPr lang="en-US" sz="9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прокариот на ранней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включая археи и бактерии, существовали более 2 млрд лет, обладая простым строением и Anaэробным метаболизмом, что определило условия жизни до появления кислорода.
</a:t>
            </a:r>
            <a:endParaRPr lang="en-US" sz="1161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фотосинтез цианобактерий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впервые начали выделять кислород в процессе фотосинтеза, что привело к радикальному изменению атмосферы и условиям для новых форм жизни.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прокариотов на биогеохимические циклы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активно участвовали в кругообороте веществ, формируя основу экологического равновесия и биосферных процессов.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прокариотов в древних экосистемах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кислородный кризис стал ключевым событием, запустившим массовое вымирание анаэробных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привёл к появлению аэробных организмов и развитию сложных экосистем.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paleobiology.org и геохимическим исследованиям (2023)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содержания кислорода в атмосфере
</a:t>
            </a:r>
            <a:endParaRPr lang="en-US" sz="27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 объясняет возникновение эукариотов около 1,8 млрд лет назад через слияние прокариотических клеток.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ядра и митохондрий позволило повысить эффективность обмена веществ и энергетики клетки.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стали базой для эволюции многоклеточных организмов, открыв путь к разнообразию живых форм.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эукариот: эндосимбиоз и новые возможности
</a:t>
            </a:r>
            <a:endParaRPr lang="en-US" sz="22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протистов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эукариоты создали фундамент для развития растений, животных и грибов, обеспечив разнообразие жизненных форм.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многоклеточных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 млрд лет назад возникли простейшие многоклеточные организмы, положившие начало сложным биологическим структурам.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эдиакарской фауны
</a:t>
            </a:r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возрастом около 600 млн лет свидетельствуют о первых организованных многоклеточных сообществах с разнообразием форм.
</a:t>
            </a:r>
            <a:endParaRPr lang="en-US" sz="147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протистов и начало многоклеточности
</a:t>
            </a:r>
            <a:endParaRPr lang="en-US" sz="23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представлены растениями, животными и грибами, что отражает их эволюционное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и последующее разделение линий демонстрируют сложность эволюционных процессов.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геномные исследования, 2022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Филогенетическое древо жизни: три домена
</a:t>
            </a:r>
            <a:endParaRPr lang="en-US" sz="29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наземные беспозвоночные, включая членистоногих, расширяя экосистемные ниши.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суши: этапы освоения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высшие растения освоили сушу около 470 млн лет назад, изменив атмосферу и создав среду для других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амфибий как первых позвоночных дало начало развитию сложных наземных животных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вымирание: крупнейший биологический кризис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252 млн лет назад массовое вымирание уничтожило до 96% морских и 70% наземных видов, изменив биосферу радикально.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включают мощные вулканические извержения в Сибири, парниковый эффект и резкое снижение кислорода, что вызвало климатические сдвиги.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606" y="1148225"/>
            <a:ext cx="2862188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массовые вымирания с указанием возраста, доли утраченных видов, предполагаемых причин и примеров исчезнувших организмов. Эти события кардинально влияли на развитие жизни и экологические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являлись ключевыми переломными моментами, формируя направления эволюции и стимулируя появление новых биологических групп.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массовых вымираний: хронология и последствия
</a:t>
            </a:r>
            <a:endParaRPr lang="en-US" sz="2347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paleobiodb.org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Триасовый и меловой периоды: господство динозавров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динозавров и появление первых птиц, формировавших сложные наземные и воздушные сообщества.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Триасовый период (около 250 млн лет назад)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динозавров и ранних млекопитающих, которые развивались в условиях после пермского вымирания, формируя новые экосистемы.
</a:t>
            </a:r>
            <a:endParaRPr lang="en-US" sz="1399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Меловой период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динозавров и появление цветковых растений, что значительно усложнило экосистемы и способствовало видовому разнообразию.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миллионов лет назад падение астероида в районе Чиксулуба вызвало глобальные катастрофы, уничтожив большинство динозавров и многих морских организмов. Это стало поворотным моментом для биосферы.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вымирание: исчезновение динозавров и расцвет млекопитающих
</a:t>
            </a:r>
            <a:endParaRPr lang="en-US" sz="2104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Освобождённые экологические ниши стимулировали стремительный рост и эволюционное разнообразие млекопитающих, которые заняли новые биологические роли и начали доминировать на планете.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кайнозое млекопитающие и птицы достигли высокого разнообразия и распространились по разным биомам, создавая сложные пищевые сети и экосистемы.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Кайнозой: формирование современных биологических сообществ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Череда климатических изменений, включая ледниковые периоды, стимулировала адаптацию и миграции видов, что способствовало формированию новых сообществ.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воздействие геологических и атмосферных процессов определило экологическую структуру современных биосферных систем.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ареалов цветковых растений значительно изменило ландшафты и обеспечило новые ресурсы для животных и микроорганизмов.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родов отражает адаптацию к новым условиям, освоение разнообразных сред обитания и экологических ниш после мелового вымирания.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подчеркивает экспоненциальное увеличение биоразнообразия, связанное с климатическими изменениями и освоением экологических возможностей.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данных: Paleobiology Database, обновлено 2023 год.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биоразнообразия млекопитающих и птиц в кайнозое
</a:t>
            </a:r>
            <a:endParaRPr lang="en-US" sz="22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Homo сформировался в Африке около 2,8 миллионов лет назад, позже развились современные виды человека, что стало важным этапом эволюции биосферы и взаимоотношений с окружающей средой.
</a:t>
            </a:r>
            <a:endParaRPr lang="en-US" sz="1533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человека: новые эволюционные процессы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рода Homo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около 10 тысяч лет назад привела к развитию сельского хозяйства, что изменило ландшафты и активизировало воздействие человека на биосферу, ускорив антропогенные преобразования.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преобразование биосферы
</a:t>
            </a:r>
            <a:endParaRPr lang="en-US" sz="17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37821"/>
            <a:ext cx="391500" cy="34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антропогенное влияние на биосферу
</a:t>
            </a:r>
            <a:endParaRPr lang="en-US" sz="2546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потере биоразнообразия с беспрецедентной скоростью, что угрожает экосистемным функциям и стабильности природы.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вымирание видов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изменение циклов углерода и азота влияют на климат, почвы и водные системы, нарушая природные процессы.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биогеохимических циклах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деятельность и урбанизация приводят к загрязнению воздуха, воды и почвы, сокращая площади естественных экосистем.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деградация среды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4023" y="1068000"/>
            <a:ext cx="163125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природных и антропогенных факторов, их воздействие на биосферу и устойчивость экосистем с учётом современной роли человека как главного фактора.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два столетия человек стал главным фактором изменений, что требует ответственного отношения к сохранению биосферы.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 антропогенных факторов эволюции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UNEP (Программа ООН по окружающей среде)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утрата биоразнообразия ставят перед человечеством задачи адаптации и сохранения экосистем в условиях новых условий существования.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биосферы: глобальные вызовы и научные перспективы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прогнозы предусматривают активное внедрение устойчивых технологий, расширение охраняемых территорий и совершенствование международного сотрудничества в области экологии.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и генной инженерии открывает возможности для восстановления видов и предотвращения экологических кризисов, при условии ответственного использования.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7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биосферы: основа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процессов биосферы позволяет создавать эффективные стратегии сохранения природы. Ответственность человека — обеспечивать гармонию жизни и защиту биосистем для будущих поколений.
</a:t>
            </a:r>
            <a:endParaRPr lang="en-US" sz="35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2026-05-10T00:17:24Z</dcterms:created>
  <dcterms:modified xsi:type="dcterms:W3CDTF">2026-05-10T00:17:24Z</dcterms:modified>
</cp:coreProperties>
</file>