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«Гибель поэта»: смерть Пушкина и отклик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Пушкина и гражданский голос Лермонтова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1837 году Пушкин был уже не только главным поэтом эпохи, но и символом новой русской литературы. Его смерть в столичном свете стала поводом для лермонтовского обвинения обществу.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Пушкин, Петербург и рождение общественного протеста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364608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1364608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9637" y="1364608"/>
            <a:ext cx="206179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2851" y="3561139"/>
            <a:ext cx="205896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в последние годы жизни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был женат на Наталье Николаевне Гончаровой и воспитывал четверых детей. Семейная жизнь приносила ему и радость, и постоянную тревогу, усиливавшуюся вниманием светского общества.
</a:t>
            </a:r>
            <a:endParaRPr lang="en-US" sz="1386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годы были связаны с денежными трудностями и зависимостью от придворной службы. Это ограничивало свободу поэта и делало его положение особенно уязвимым.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культуре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1830-х годов Пушкин воспринимался как центральная фигура русской словесности. Его авторитет был общенациональным и уже не сводился только к кругу литераторов.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столице проходила под постоянным наблюдением придворной среды. Репутация, слухи и внешняя благопристойность имели для поэта почти такое же значение, как творчество.
</a:t>
            </a:r>
            <a:endParaRPr lang="en-US" sz="1420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миссия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оставался создателем художественной нормы, на которой строилась новая русская литература. Поэтому его личная судьба воспринималась как часть судьбы всей культуры.
</a:t>
            </a:r>
            <a:endParaRPr lang="en-US" sz="138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Анонимные письма и насмешливые слухи ударили по семейной чести Пушкина. В дворянской среде такое публичное унижение считалось особенно тяжёлым и почти не оставляло пространства для примирения.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 с Жоржем Дантесом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Жоржа Дантеса вокруг Натальи Пушкиной стало предметом светского обсуждения. Даже намёк на двусмысленность в отношениях воспринимался как оскорбление, требующее немедленной реакции.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 развивался на фоне сплетен, давления и демонстративной холодности окружающих. В результате конфликт перестал быть частным и превратился в вопрос чести, который привёл к дуэли.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82433"/>
            <a:ext cx="4037700" cy="19297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последовательность показывает, как быстро конфликт перешёл в трагедию.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развивалась стремительно: от светского скандала до смерти поэта прошло всего несколько дней.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дуэли и последних дней Пушкина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событий января 1837 года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 обстоятельства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состоялась 27 января 1837 года на окраине Петербурга, в районе Чёрной речки. Зимний пейзаж, пустынное пространство и холодный свет усиливают ощущение безысходности.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на Чёрной речке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Ранение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получил тяжёлое ранение в живот, но некоторое время оставался в сознании и был доставлен домой. Это придаёт сцене не только трагизм, но и особую историческую драму.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развивалась трагедия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 биографии Пушкина и историческому отклику на дуэль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
</a:t>
            </a:r>
            <a:pPr algn="ctr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гибель Пушкина стала общенациональным потрясением и культурной катастрофой.
</a:t>
            </a:r>
            <a:endParaRPr lang="en-US" sz="393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современников это был не частный эпизод, а знак беззащитности таланта перед светским цинизмом и придворной интригой.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и восприятие смерти Пушкина современниками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10292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властей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Резкость тона делает стихотворение событием не только литературным, но и политически значимым. Именно оно приносит автору славу гражданского поэта.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68975" y="1235375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1837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создаёт стихотворение почти сразу после известия о смерти Пушкина. Текст рождается как личная скорбь и публичный протест.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785950" y="1208200"/>
            <a:ext cx="17076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списках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быстро переписывают и читают в обществе. Оно сразу воспринимается как смелое обвинение светской среде и придворной морали.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как современник и свидетель эпохи
</a:t>
            </a:r>
            <a:endParaRPr lang="en-US" sz="2702" dirty="0"/>
          </a:p>
        </p:txBody>
      </p:sp>
      <p:sp>
        <p:nvSpPr>
          <p:cNvPr id="10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как личная скорбь постепенно превращается в общественный приговор и пророческое предупреждение.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приходится на обвинение свету, а финал сохраняет напряжение и открывает тему исторического суда.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эмоциональной структуры стихотворения «Смерть Поэта»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стихотворения Лермонтова
</a:t>
            </a:r>
            <a:endParaRPr lang="en-US" sz="257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«Погиб Поэт! — невольник чести» сразу задаёт высокий тон: Пушкин показан не просто жертвой дуэли, а человеком внутреннего достоинства и нравственной независимости.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цитаты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«жадной толпы у трона» соединяет светское любопытство, зависть и равнодушие. Лермонтов показывает среду, в которой репутация важнее совести, а слух сильнее правды.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поэта и толпы строит главный конфликт текста: духовная свобода противопоставлена моральному падению, а личная трагедия превращается в обвинение целой эпохи.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 ограничивает вину стрелявшим: он показывает общество, где сплетня и унижение становятся привычным способом общения, а чужая беда вызывает интерес, а не сочувствие.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вины светского общества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Придворная среда в стихотворении выглядит миром внешнего блеска, за которым скрыты зависть, лицемерие и духовная пустота. Именно эта атмосфера делает конфликт особенно жестоким.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осуждает тех, кто молчал, поддерживал пересуды или сознательно не вмешивался. Молчание здесь приравнено к соучастию, потому что оно не остановило трагедию.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личная драма Пушкина приобретает общественный смысл: его смерть изображена как итог не одного выстрела, а длительного нравственного разложения светского круга.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фигур в стихотворении показывает не только различие характеров, но и столкновение нравственных миров.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представлен как духовно высокий герой, Дантес — как часть разрушительной среды, а светское общество — как носитель коллективной ответственности.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М. Ю. Лермонтова «Смерть Поэта»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Дантес в оценке Лермонтова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Бальный зал: блеск и напряжение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зал сияет огнями, зеркалами и нарядными мундирами, но за учтивыми разговорами слышны расчёт и соперничество. Именно такой мир Лермонтов связывает с хрупкой репутацией и скрытой жестокостью, где одно слово способно изменить судьбу человека.
</a:t>
            </a:r>
            <a:endParaRPr lang="en-US" sz="123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Салон: разговоры, которые ранят
</a:t>
            </a:r>
            <a:pPr algn="ctr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гостиных Петербурга новости распространяются быстрее официальных сообщений. Здесь ценят остроумие, но ещё больше — способность говорить о других, не отвечая за последствия. Внутренняя пустота прикрывается хорошими манерами и правильными жестами.
</a:t>
            </a:r>
            <a:endParaRPr lang="en-US" sz="1237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Невский проспект: столица на показ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улица империи выглядит как пространство парадности и движения, где встречаются кареты, чиновники и праздная публика. Однако за фасадом столицы скрывается тревожная атмосфера, в которой личная честь легко становится предметом публичного обсуждения.
</a:t>
            </a:r>
            <a:endParaRPr lang="en-US" sz="123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сцены Петербурга 1830-х годов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277" y="1800255"/>
            <a:ext cx="291463" cy="259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3493" y="1788928"/>
            <a:ext cx="281731" cy="28173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6977" y="1813209"/>
            <a:ext cx="291463" cy="23317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751" y="3577472"/>
            <a:ext cx="246514" cy="28173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13493" y="3577472"/>
            <a:ext cx="281731" cy="281731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 «Смерть Поэта»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21857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инвектива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как открытое обвинение, а не как спокойное размышление. Лермонтов говорит резко и прямо, превращая личную потерю в общественный упрёк.
</a:t>
            </a:r>
            <a:endParaRPr lang="en-US" sz="1365" dirty="0"/>
          </a:p>
        </p:txBody>
      </p:sp>
      <p:sp>
        <p:nvSpPr>
          <p:cNvPr id="15" name="Text 3"/>
          <p:cNvSpPr txBox="1"/>
          <p:nvPr/>
        </p:nvSpPr>
        <p:spPr>
          <a:xfrm>
            <a:off x="4136930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Элегический мотив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начинается с чувства утраты и скорби. Благодаря этому эмоциональному основанию обвинение звучит ещё сильнее и не теряет человеческой глубины.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7055285" y="1643248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оценка поступков и среды, которая допустила трагедию. Автор выстраивает не судебный, а моральный приговор целой эпохе.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1218575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Риторическая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Обращения, восклицания и антитезы делают речь напряжённой и убедительной. Стихотворение воспринимается как выступление перед свидетелями исторического события.
</a:t>
            </a:r>
            <a:endParaRPr lang="en-US" sz="1338" dirty="0"/>
          </a:p>
        </p:txBody>
      </p:sp>
      <p:sp>
        <p:nvSpPr>
          <p:cNvPr id="18" name="Text 6"/>
          <p:cNvSpPr txBox="1"/>
          <p:nvPr/>
        </p:nvSpPr>
        <p:spPr>
          <a:xfrm>
            <a:off x="4136930" y="3431791"/>
            <a:ext cx="1755264" cy="14732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поэтическая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строится на торжественных и выразительных словах, подчёркивающих масштаб темы. Благодаря этому Пушкин показан не как частный человек, а как символ культуры.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личная скорбь у Лермонтова быстро переходит в общественное обвинение и размышление о нравственной ответственности современников.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сделан на вине света и сохранении памяти о Пушкине; остальные мотивы усиливают гражданский и пророческий смысл текста.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«Смерть Поэта»; авторская смысловая разметка текста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акценты стихотворения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 стихотворения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и его биографические последствия в истории литературы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говорит не только о гибели одного человека. Оно сразу переводит частное событие в общекультурный масштаб, где смерть становится знаком исторической утраты для всей литературы.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«Смерть Поэта»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«Поэт» подчёркивает исключительность Пушкина: в нём слышится голос эпохи, национального самосознания и художественной свободы. Поэтому утрата воспринимается как потеря духовного ориентира.
</a:t>
            </a:r>
            <a:endParaRPr lang="en-US" sz="1359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делает смерть символом бессмертия: физически поэт погибает, но его значение возрастает. Так личная трагедия превращается в напоминание о миссии искусства и ответственности общества.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1180"/>
            <a:ext cx="4037700" cy="2072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связать основные мотивы стихотворения с его художественным и гражданским смыслом.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идеи сходятся в одном выводе: стихотворение соединяет биографический факт, нравственную оценку и философское осмысление судьбы поэта.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Ю. Лермонтов, «Смерть Поэта»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идеи для итогового анализа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«Смерть Поэта» не теряет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превратил гибель Пушкина в произведение о памяти, чести и общественной ответственности. Поэтому стихотворение остаётся важным не только для истории литературы, но и для понимания нравственного выбора общества.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2026-05-23T14:51:22Z</dcterms:created>
  <dcterms:modified xsi:type="dcterms:W3CDTF">2026-05-23T14:51:22Z</dcterms:modified>
</cp:coreProperties>
</file>