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png"/><Relationship Id="rId5" Type="http://schemas.openxmlformats.org/officeDocument/2006/relationships/image" Target="../media/image-16-5.jpe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60525" y="2023001"/>
            <a:ext cx="4837500" cy="296674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198950" y="439796"/>
            <a:ext cx="6746100" cy="11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285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А. П. Чехов. Рассказ «Хамелеон»: смешное и грустное в одной истории
</a:t>
            </a:r>
            <a:endParaRPr lang="en-US" sz="2854" dirty="0"/>
          </a:p>
        </p:txBody>
      </p:sp>
      <p:sp>
        <p:nvSpPr>
          <p:cNvPr id="6" name="Text 1"/>
          <p:cNvSpPr txBox="1"/>
          <p:nvPr/>
        </p:nvSpPr>
        <p:spPr>
          <a:xfrm>
            <a:off x="930837" y="4289050"/>
            <a:ext cx="2331900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672200" y="2365450"/>
            <a:ext cx="2849100" cy="14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«Хамелеон» (1884): смешная сцена на базаре вскрывает чинопочитание, трусость и неправду.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67300" y="1362014"/>
            <a:ext cx="3932400" cy="298002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1125" y="305321"/>
            <a:ext cx="8061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1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рассказ «Хамелеон» важен для изучения в 6 классе
</a:t>
            </a:r>
            <a:endParaRPr lang="en-US" sz="2128" dirty="0"/>
          </a:p>
        </p:txBody>
      </p:sp>
      <p:sp>
        <p:nvSpPr>
          <p:cNvPr id="6" name="Text 1"/>
          <p:cNvSpPr txBox="1"/>
          <p:nvPr/>
        </p:nvSpPr>
        <p:spPr>
          <a:xfrm>
            <a:off x="590300" y="1821175"/>
            <a:ext cx="3958800" cy="27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Короткий текст Чехова помогает увидеть, как быстро меняются слова и поступки под давлением обстоятельств. В названии — намёк на человека, который подстраивается под сильного. Юмор здесь не развлечение: он высвечивает серьёзные нравственные проблемы.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Антон Павлович Чехов: автор рассказа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573325" y="1504825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Антон Павлович Чехов жил в 1860–1904 годах и был не только писателем, но и врачом. Это сочетание помогло ему внимательно наблюдать за людьми и их состояниями.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5089300" y="1504825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создал более 500 произведений: рассказы, пьесы, юмористические сценки. В каждом жанре сохранялась чеховская точность и умение показать главное через детали.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089300" y="3305650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Чехов часто писал о повседневности обычных людей, замечая и смешное, и печальное. Краткость, живой разговорный язык и скрытый смысл проявляются в поступках героев.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5975" y="1363358"/>
            <a:ext cx="4365000" cy="348688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Заглавие рассказа и его смысл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5368625" y="1660937"/>
            <a:ext cx="32022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«хамелеон» в прямом смысле связано с ящерицей, которая меняет окраску. Переносно оно обозначает человека, который легко меняет взгляды, слова и поведение.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5368625" y="3476825"/>
            <a:ext cx="32022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Название сразу настраивает читателя на главную черту Очумелова: его решения зависят не от фактов и закона, а от того, как сложатся обстоятельства. Для наглядности подойдут портрет Чехова и базарная иллюстрация.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875" y="1469486"/>
            <a:ext cx="8182500" cy="317202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3325" y="320674"/>
            <a:ext cx="7997400" cy="3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 «Хамелеона» по основным эпизодам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573425" y="701043"/>
            <a:ext cx="7997400" cy="2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событий: слухи и сомнения меняют реакцию надзирателя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823" y="1314140"/>
            <a:ext cx="577800" cy="770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2523" y="2500590"/>
            <a:ext cx="770400" cy="770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0498" y="3751892"/>
            <a:ext cx="794400" cy="63552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20525" y="350325"/>
            <a:ext cx="8484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 действия и время событий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1617525" y="1314150"/>
            <a:ext cx="3808200" cy="7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Базарная площадь в уездном городе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открытом месте собирается много людей, и каждый слышит чужие слова. Именно поэтому мелкий конфликт быстро превращается в спор о том, «как надо» по мнению сильных.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1617525" y="2500600"/>
            <a:ext cx="3808200" cy="7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Летний день: жара, пыль, шум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Жарко и многолюдно, от этого всё кажется суетливым и нервным. На фоне жары особенно заметны раздражение, суета и резкие смены решений у Очумелова.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1617500" y="3684463"/>
            <a:ext cx="3808200" cy="7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Обыденность, где проявляются страх и угодничество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Чехов выбирает простое городское место, чтобы показать: несправедливость встречается не только на «больших» площадях. В повседневности легко спрятаться за страх и чин.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6537" y="2023783"/>
            <a:ext cx="3239400" cy="151966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герои рассказа и их роль в сюжете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210325" y="1606175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увидеть, как чин и страх управляют поведением людей.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210325" y="3044387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выше чин и чем сильнее страх, тем меньше у героев самостоятельности и ответственности за поступки.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85000" y="4307100"/>
            <a:ext cx="4205100" cy="1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содержанию рассказа А. П. Чехова «Хамелеон».
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Очумелов как главный «хамелеон» рассказа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573325" y="1610463"/>
            <a:ext cx="7376100" cy="7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Очумелов несколько раз меняет отношение к собаке и к самому случаю. Сначала он требует строго разобраться, затем начинает жалеть животное, а после новых сведений вновь становится жёстким и угрожающим.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573313" y="2734800"/>
            <a:ext cx="7376100" cy="7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решения зависят не от справедливости и не от закона, а от возможной связи собаки с генералом. Внутренние убеждения почти не влияют на поступки: важнее чужая, «начальственная» оценка.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73313" y="3859125"/>
            <a:ext cx="7376100" cy="7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речи Очумелова постоянно слышны раздражение и приказной тон. Одновременно он стремится выглядеть значимым: то осуждает, то оправдывает — и всякий раз подстраивается под ожидания окружающих.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6537" y="1826084"/>
            <a:ext cx="3239400" cy="191505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отношение Очумелова к собаке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210325" y="1606175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Чередование этапов показывает, что каждая новая догадка мгновенно перестраивает позицию надзирателя без опоры на факты.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210325" y="3044387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Колебания от осуждения к оправданию и обратно объясняются страхом: для Очумелова главным становится не справедливость, а возможный чин.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85000" y="4307100"/>
            <a:ext cx="4205100" cy="1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эпизодов рассказа А. П. Чехова «Хамелеон» (этапы по ходу сюжета).
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5975" y="1363358"/>
            <a:ext cx="4365000" cy="348688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Хрюкин и толпа на площади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211525" y="1660950"/>
            <a:ext cx="33594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Хрюкин: жалоба как способ получить выгоду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Хрюкин изображён как человек, который старается извлечь пользу из мелкого происшествия. Он громко жалуется, подчёркивает свою «правоту» и добивается наказания, чтобы усилить собственные позиции.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211525" y="3476830"/>
            <a:ext cx="33594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Толпа: наблюдает и подстраивается под начальство
</a:t>
            </a:r>
            <a:pPr algn="l" indent="0" marL="0">
              <a:lnSpc>
                <a:spcPct val="115000"/>
              </a:lnSpc>
              <a:buNone/>
            </a:pPr>
            <a:r>
              <a:rPr lang="en-US" sz="9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Толпа на базарной площади не вмешивается решительно: она слушает и реагирует на слова начальства. Люди как будто ждут, какая версия окажется «правильной», и спор вокруг собаки растёт от слухов.
</a:t>
            </a:r>
            <a:endParaRPr lang="en-US" sz="1095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875" y="1469486"/>
            <a:ext cx="8182500" cy="317202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3325" y="320674"/>
            <a:ext cx="7997400" cy="3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конфликта в рассказе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573425" y="701043"/>
            <a:ext cx="7997400" cy="2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Укус собаки → крик Хрюкина → появление Очумелова → расспросы толпы → подозрение на генеральскую собаку → изменение решения → новое сомнение → подчинение чину генерала.
</a:t>
            </a:r>
            <a:endParaRPr lang="en-US" sz="719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Комическое в рассказе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573325" y="1504825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Комизм рождается из повторов: одно и то же событие вызывает у Очумелова разные решения. Его оценки то суровые, то мягкие, и читатель видит, как быстро меняется настроение.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089300" y="1504825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Резкие повороты связаны с слухами о генерале. Как только появляется «подозрение», обвинение и жалость сдвигаются в противоположную сторону, будто речь идёт не о законе, а о выгоде.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5089300" y="3305650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смешными эпизодами звучит авторская насмешка: страх перед властью делает человека неуверенным и зависимым. Чехов показывает, как легко теряется достоинство ради чужого одобрения.
</a:t>
            </a:r>
            <a:endParaRPr lang="en-US" sz="1000" dirty="0"/>
          </a:p>
        </p:txBody>
      </p:sp>
      <p:sp>
        <p:nvSpPr>
          <p:cNvPr id="10" name="Text 5"/>
          <p:cNvSpPr txBox="1"/>
          <p:nvPr/>
        </p:nvSpPr>
        <p:spPr>
          <a:xfrm>
            <a:off x="573250" y="3305650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Нелепые реплики и важный вид усиливают впечатление. Очумелов суетится, торопится говорить «как надо» и старается выглядеть главным, хотя в его действиях нет последовательности.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6537" y="1826084"/>
            <a:ext cx="3239400" cy="191505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Речь героев как средство характеристики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210325" y="1606175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помогает заметить: у каждого героя свой «голос». Особенно заметны смены у Очумелова — приказной тон быстро переходит в угодливые формулировки.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210325" y="3044387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речи показывают разный уровень зависимости и внутренней устойчивости. Там, где страх управляет решениями, речь становится не точной, а приспособленной.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85000" y="4307100"/>
            <a:ext cx="4205100" cy="1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текста рассказа А. П. Чехова «Хамелеон» (распределение речевых признаков по смыслу реплик).
</a:t>
            </a:r>
            <a:endParaRPr lang="en-US" sz="669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54633" y="1824062"/>
            <a:ext cx="3206359" cy="19191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Художественные детали и их значение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694225" y="1606175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поясняет, как отдельные «мелочи» в рассказе работают на главные темы: страх перед властью, зависимость и конфликт на базарной площади.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94225" y="3044387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Детали связывают личное поведение и общественный порядок: как только меняется «кто хозяин», меняется и «справедливость».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4656575" y="4307100"/>
            <a:ext cx="4205100" cy="1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рассказа А. П. Чехова «Хамелеон» (сопоставление художественных деталей и их роли).
</a:t>
            </a:r>
            <a:endParaRPr lang="en-US" sz="75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229050" y="1016650"/>
            <a:ext cx="3239400" cy="233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рассказе Очумелов переходит от одного решения к другому несколько раз, потому что опирается не на закон, а на возможный чин хозяина собаки.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701450" y="1560038"/>
            <a:ext cx="33696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68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Несколько раз
</a:t>
            </a:r>
            <a:endParaRPr lang="en-US" sz="3680" dirty="0"/>
          </a:p>
        </p:txBody>
      </p:sp>
      <p:sp>
        <p:nvSpPr>
          <p:cNvPr id="7" name="Text 3"/>
          <p:cNvSpPr txBox="1"/>
          <p:nvPr/>
        </p:nvSpPr>
        <p:spPr>
          <a:xfrm>
            <a:off x="701449" y="2708663"/>
            <a:ext cx="3369600" cy="60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«несколько раз» проявляется зависимость: оценка ситуации меняется от возможной связи собаки с высоким чином.
</a:t>
            </a:r>
            <a:endParaRPr lang="en-US" sz="1221" dirty="0"/>
          </a:p>
        </p:txBody>
      </p:sp>
      <p:sp>
        <p:nvSpPr>
          <p:cNvPr id="8" name="Text 4"/>
          <p:cNvSpPr txBox="1"/>
          <p:nvPr/>
        </p:nvSpPr>
        <p:spPr>
          <a:xfrm>
            <a:off x="4833493" y="4531160"/>
            <a:ext cx="4032900" cy="13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рассказа А. П. Чехова «Хамелеон» (количество смен оценок по ходу сюжета).
</a:t>
            </a:r>
            <a:endParaRPr lang="en-US" sz="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55400" y="1150787"/>
            <a:ext cx="3246000" cy="138842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49600" y="1150810"/>
            <a:ext cx="3238500" cy="138838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320525" y="350325"/>
            <a:ext cx="8484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Сатира Чехова: смех, который разоблачает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1438800" y="2812946"/>
            <a:ext cx="2879100" cy="15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«Важный» спор на базаре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площади кипят голоса: каждый ждёт своей выгоды и слушает начальство. Очумелов будто ведёт расследование, но на деле он подстраивается под слухи. Сцена кажется комичной из‑за суеты и резких поворотов, однако в ней чувствуется несправедливость.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4829300" y="2812934"/>
            <a:ext cx="2879100" cy="15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Собака становится «тестом на характер»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 неясно, чья собака, обвинения и жалость меняются мгновенно. Очумелов то грозит, то оправдывает, и его речь звучит нелепо именно потому, что зависима. Чехов смеётся над теми, кто боится спорить с властью.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6537" y="1826084"/>
            <a:ext cx="3239400" cy="191505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поведения героев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210325" y="1606175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показывает: при внешней «правильности» поступков у героев нет внутренней опоры. Особенно контрастна зависимость Очумелова, который колеблется от обстоятельств и слухов.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210325" y="3044387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 один персонаж не действует последовательно по совести. Страх перед властью и желание угодить руководят их решениями сильнее, чем чувство справедливости.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85000" y="4307100"/>
            <a:ext cx="4205100" cy="1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и оценка по тексту рассказа А. П. Чехова «Хамелеон» (качественное сопоставление поступков и формулировок).
</a:t>
            </a:r>
            <a:endParaRPr lang="en-US" sz="584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рассказа и его особенности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573325" y="1531625"/>
            <a:ext cx="2027700" cy="25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Чехова в «Хамелеоне» прост и точен, но при этом очень выразителен. Много коротких реплик, разговорных слов и повторов, из-за которых слышен «неровный» ритм событий.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558175" y="1531663"/>
            <a:ext cx="2027700" cy="25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 использует говорящие фамилии: Очумелов, Хрюкин, Елдырин. Они помогают сразу уловить характер: кто суетится и меняет тон, кто жалуется и давит, кто подчиняется без возражений.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6543025" y="1527325"/>
            <a:ext cx="2027700" cy="25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Повторы и паузы отражают, как быстро меняется настроение героя. Чем чаще Очумелов перестраивает речь, тем заметнее его зависимость, а сама речь начинает звучать смешно и тревожно.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9237" y="1295896"/>
            <a:ext cx="1362375" cy="1089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81799" y="1295896"/>
            <a:ext cx="1362375" cy="1089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142449" y="1295896"/>
            <a:ext cx="1362375" cy="10899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320525" y="350325"/>
            <a:ext cx="8484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Чему учит рассказ «Хамелеон»
</a:t>
            </a:r>
            <a:endParaRPr lang="en-US" sz="2400" dirty="0"/>
          </a:p>
        </p:txBody>
      </p:sp>
      <p:sp>
        <p:nvSpPr>
          <p:cNvPr id="12" name="Text 2"/>
          <p:cNvSpPr txBox="1"/>
          <p:nvPr/>
        </p:nvSpPr>
        <p:spPr>
          <a:xfrm>
            <a:off x="325025" y="2935478"/>
            <a:ext cx="1990800" cy="162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Отстаивай справедливость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Нужно замечать несправедливость и не оправдывать её страхом или выгодой. Рассказ показывает, что честный человек не меняет решение из-за чьего-то мнения.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3567562" y="2935478"/>
            <a:ext cx="1990800" cy="162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Будь самостоятельным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помогает понять, как легко человек превращается в приспособленца. Если руководствоваться только чужими реакциями, исчезают достоинство и ответственность за поступки.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6828211" y="2935478"/>
            <a:ext cx="1990800" cy="162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Власть и общественное мнение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объясняет, как власть влияет на разговоры и действия людей. Общественный шум вокруг мелкого случая становится инструментом давления и усиливает зависимость.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198950" y="439796"/>
            <a:ext cx="6746100" cy="11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 рассказа А. П. Чехова «Хамелеон»
</a:t>
            </a:r>
            <a:endParaRPr lang="en-US" sz="3000" dirty="0"/>
          </a:p>
        </p:txBody>
      </p:sp>
      <p:sp>
        <p:nvSpPr>
          <p:cNvPr id="4" name="Text 1"/>
          <p:cNvSpPr txBox="1"/>
          <p:nvPr/>
        </p:nvSpPr>
        <p:spPr>
          <a:xfrm>
            <a:off x="1198950" y="2552900"/>
            <a:ext cx="6746100" cy="19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Страх перед начальством превращает человека в приспособленца. Очумелов меняет мнение несколько раз за несколько минут, а Чехов через короткий сюжет и реплики разоблачает чинопочитание. Итог один: важна честность, смелость и справедливость.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2026-05-13T08:18:50Z</dcterms:created>
  <dcterms:modified xsi:type="dcterms:W3CDTF">2026-05-13T08:18:50Z</dcterms:modified>
</cp:coreProperties>
</file>