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селекции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создание и улучшение растений, животных и микроорганизмов для устойчивого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изучает улучшение организмов для человека, основана на открытиях Менделя, Дарвина и Вавилова. Актуальна из-за роста населения и климатических изменений.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селекции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 позволяют сохранить ценные признаки путем выбора и размножения лучших особей среди растений и животных.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— скрещивание разных сортов или видов для получения потомства с улучшенными наследственными качествами.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инициирует наследственные изменения в ДНК под воздействием специальных физических или химических факторов.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Полиплоидизация и клеточные методы включают увеличение числа хромосом и использование тканей для ускоренного развития новых сортов.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прост и эффективен для быстрого закрепления полезных признаков в больших популяциях растений.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1930–1950-е гг.
</a:t>
            </a:r>
            <a:endParaRPr lang="en-US" sz="372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в СССР массовый отбор повысил устойчивость ржи к болезням и улучшил продуктивность пшеницы.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селекции СССР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ведется по отдельным ценным особям с тщательной оценкой их наследуемых качеств для плодовых культур, таких как яблони и груши.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обеспечивает поддержание генетической однородности и позволяет целенаправленно формировать высококачественные линии.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применяется в животноводстве для улучшения пород с длительным поколением, например, крупного рогатого скота и лошадей.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и его применение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обеспечивает выявление лучших сочетаний признаков, создавая гибриды с повышенной продуктивностью или устойчивостью.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растениеводстве тритикале — пример успешного скрещивания пшеницы и ржи для улучшения качества и выносливости.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применяют скрещивания кур-несушек и мясных пород для повышения эффективности продуктивности птиц.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 помогает формировать устойчивые сорта винограда, картофеля и декоративных растений с улучшенными свойствами.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Гибридизация: получение новых комбинаций признаков
</a:t>
            </a:r>
            <a:endParaRPr lang="en-US" sz="24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вывели высокоурожайные сорта томатов «Высокорослый 77» и «Будёновка», обладающие устойчивостью к неблагоприятным условиям и привлекательным качествам плодов.
</a:t>
            </a:r>
            <a:endParaRPr lang="en-US" sz="99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Отечественные сорта томатов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Целенаправленный отбор способствовал созданию пород с улучшенными мясными качествами и адаптацией к современным условиям содержания животных.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пород Ландрас и Дюрок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«Невский» и «Жуковский ранний» отличаются высокой урожайностью и устойчивостью к болезням, что снижает затраты на защиту культур и повышает доход фермеров.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селекции картофеля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 основной инструмент селекции
</a:t>
            </a:r>
            <a:endParaRPr lang="en-US" sz="23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Полиплоидизация увеличивает генетическую вариативность, способствуя быстрому закреплению улучшенных признаков в селекции растений.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4-10 поколений
</a:t>
            </a:r>
            <a:endParaRPr lang="en-US" sz="372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быстро фиксируются полезные характеристики у полиплоидных сортов по сравнению с диплоидными.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генетике растений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in vitro позволяет выделять и размножать клетки с желаемыми свойствами для формирования безвирусных и высокопродуктивных растений.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последнее десятилетие благодаря клеточной селекции создано свыше 40 новых сортов овощных и зерновых культур в России и за рубежом.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ускоряет создание сортов, сокращая циклы селекции и повышая точность отбора эффективных генотипов.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селекция и культура тканей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позволяет создавать новые варианты растений с улучшенной устойчивостью к неблагоприятным факторам и повышенным качеством продукции.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3200 сортов
</a:t>
            </a:r>
            <a:endParaRPr lang="en-US" sz="4487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культурных растений сформировано с применением мутагенеза в мировой практике, включая устойчивые и питательные сорта.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данных по селекции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растения, устойчивые к вредителям и неблагоприятным условиям. Примером служит кукуруза Bt, способная противостоять насекомым, и «золотой» рис, обогащённый провитамином А, способствующий борьбе с авитаминозом в развивающихся странах.
</a:t>
            </a:r>
            <a:endParaRPr lang="en-US" sz="95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растения с улучшенными характеристиками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микроорганизмы успешно применяются для синтеза биопрепаратов, например, инсулина. В 2022 году на сельхозугодиях мира более 190 миллионов гектаров были заняты культурами ГМО, что подчеркивает их широкое использование.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для производства лекарств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генной модификации созданы животные, вырабатывающие важные лекарственные белки. Такие разработки открывают перспективы в медицине и биотехнологии, позволяя производить препараты с высокой эффективностью и чистотой.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улучшенными свойствами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селекции организмов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сельскохозяйственных животных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направлены на повышение продуктивности, устойчивости к заболеваниям и улучшение качественных характеристик животных, используя отбор по показателям молочной и мясной продуктивности.
</a:t>
            </a:r>
            <a:endParaRPr lang="en-US" sz="136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критерии экстерьера и резистентности к болезням для улучшения пород, что обеспечивает повышенную адаптацию животных к условиям содержания и внешним факторам.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включают голштинскую породу коров с молочной продуктивностью до 12 000 кг в год и бройлерных кур с суточным приростом массы около 2,5 кг за 40 дней.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межпородные и внутрилинейные скрещивания, что способствует накоплению положительных генетических признаков и позволяет создавать специализированные продуктивные линии.
</a:t>
            </a:r>
            <a:endParaRPr lang="en-US" sz="1355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6104"/>
            <a:ext cx="4356600" cy="1791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штаммы, используемые в промышленной, лабораторной и природной микробиологической селекции по основным направлениям продукции.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штаммы характеризуются высокой продуктивностью и стабильностью, лабораторные — ограниченными возможностями, природные — значительной генетической изменчивостью.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микробиологии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направления и примеры
</a:t>
            </a:r>
            <a:endParaRPr lang="en-US" sz="25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гибридизации в программах селекции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процесса гибридизации в селекции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способствует созданию сортов и пород с высокой урожайностью и устойчивостью к болезням, что важно для повышения эффективности производства продуктов питания.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селекции напрямую влияет на экономику сельского хозяйства и способствует развитию агропромышленного комплекса на национальном уровне.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достижений включают сорта пшеницы с урожайностью 70-90 ц/га и мясные породы КРС, обеспечивающие среднесуточный прирост до 1400 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селекции для агропромышленного комплекса
</a:t>
            </a:r>
            <a:endParaRPr lang="en-US" sz="2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регистрация и испытания сортов обеспечивают их соответствие стандартам по продуктивности и устойчивости к стрессам и болезням.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и гигиенический контроль направлен на предотвращение негативного воздействия новых сортов на окружающую среду и здоровье человека.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регулирующие нормы закреплены в Федеральном законе № 149-ФЗ "О семеноводстве" и положениях о регистрации ГМО.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многоступенчатых испытаний гарантирует выпуск на рынок только проверенных и безопасных селекционных продуктов.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регулирование новых видов и сортов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риски снижения биоразнообразия и непредсказуемого влияния трансгенных организмов на экосистему и здоровье человека.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Протокол Картахены, направлены на регулирование и контроль распространения ГМО.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дискуссии о праве собственности на живые организмы и доступности биотехнологий для развивающихся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Биоэтические аспекты и общественные дискуссии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маркёры позволяют точно выявлять гены, отвечающие за желательные признаки, ускоряя процесс селекции и снижая затраты на отбор приспособленных организмов.
</a:t>
            </a:r>
            <a:endParaRPr lang="en-US" sz="1048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молекулярных маркёров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автоматизированных систем и больших данных помогает оптимизировать отбор и прогнозировать результаты селекции, улучшая качество и стабильность новых биологических продуктов.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анализ данных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открывает возможности создания организмов с заданными характеристиками без внесения чужеродных генов, что значительно сокращает время выведения новых сортов и пород.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 с помощью CRISPR/Cas9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 перспективы развития селекции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обеспечивает понимание наследственности и изменчивости, что является основой для целенаправленного отбора признаков в селекции.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 физиология помогают анализировать геномные и фенотипические данные, что способствует интеграции знаний и повышению эффективности селекционной работы.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внедряет методы генной инженерии и культуры клеток для создания новых сортов и линий с улучшенными характеристиками.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селекции с другими науками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селекции в будущем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является фундаментом аграрного и промышленного прогресса, обеспечивая продовольственную безопасность и устойчивое развитие. Важно сочетать инновационные технологии с ответственным отношением к биоэтике и охране биоразнообразия.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2026-05-10T07:29:01Z</dcterms:created>
  <dcterms:modified xsi:type="dcterms:W3CDTF">2026-05-10T07:29:01Z</dcterms:modified>
</cp:coreProperties>
</file>