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154" y="1"/>
            <a:ext cx="4366616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you like your old house? — тема урока английского языка для 6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старом доме и своём мнении на английском языке.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4168" y="786089"/>
            <a:ext cx="3664326" cy="3571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дома важна в 6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 близка каждому школьнику: о ней легко говорить на английском через личный опыт. Она помогает тренировать короткие ответы о прошлом, порядок слов с did и описание места через There was / There were.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«дом»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650374"/>
            <a:ext cx="3547938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запомнить слова, которые называют дом и его части: house, home, room, bedroom, kitchen, bathroom, living room, garden, yard. Они помогают точно описывать знакомое место.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2739442"/>
            <a:ext cx="3547938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 по виду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можно описать с помощью прилагательных old, new, big, small, bright, dark, quiet, noisy, cosy, comfortable. Они показывают размер, освещение, звук и общее впечатление.
</a:t>
            </a:r>
            <a:endParaRPr lang="en-US" sz="1140" dirty="0"/>
          </a:p>
        </p:txBody>
      </p:sp>
      <p:sp>
        <p:nvSpPr>
          <p:cNvPr id="14" name="Text 4"/>
          <p:cNvSpPr txBox="1"/>
          <p:nvPr/>
        </p:nvSpPr>
        <p:spPr>
          <a:xfrm>
            <a:off x="847544" y="3856589"/>
            <a:ext cx="3542791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опоры для 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словарь знаком, ученик быстрее строит фразу о доме, не теряя смысл. Простые слова и повторяющиеся модели делают ответ понятным, даже если он короткий.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820210" y="1650374"/>
            <a:ext cx="355308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внутри и 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предметах и деталях нужны слова stairs, window, door, wall, roof, floor. С ними легко сказать, что находится в доме и как он выглядит снаружи и внутри.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19855" y="2739442"/>
            <a:ext cx="3547938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выразить мнение, пригодятся nice, interesting, strange, clean, dirty, warm, cold. Эти слова помогают объяснить, почему место понравилось или, наоборот, показалось неудобным.
</a:t>
            </a:r>
            <a:endParaRPr lang="en-US" sz="11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дом: что можно увидеть и описать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легко заметить an old house, большие окна и следы времени на стенах. Такие детали помогают сразу назвать внешний вид и общее состояние здания.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 двор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a small garden или yard, можно добавить, что дом кажется живым и уютным. Внешнее пространство часто помогает лучше понять атмосферу всего дома.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 проходы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интерьера подходят a dark corridor, a wooden floor и noisy staircase. Эти слова показывают, как выглядит дом внутри и какие ощущения он может вызывать.
</a:t>
            </a:r>
            <a:endParaRPr lang="en-US" sz="1192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удобно использовать roof, window, wall, chair, table, lamp. Такие слова связывают английскую лексику с конкретными объектами, которые ученик видит на картинке.
</a:t>
            </a:r>
            <a:endParaRPr lang="en-US" sz="11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нужны для ответа о старом доме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ответа особенно важны слова-оценки и формы прошедшего времени: они помогают быстро описать дом и своё впечатление.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прилагательные и слова Past Simple, потому что именно они несут основную смысловую нагрузку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лексике темы урока, 2025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фраз для описания дома в настоящем и прошлом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форма глагола и конструкции, когда речь идёт о доме сейчас и раньше.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was, were и liked помогают говорить о прошлом; в настоящем используются is, are и like.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ответ на вопрос Did you like your old house?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ответить кратко: Yes, I did. или No, I didn’t. Такой ответ сразу показывает отношение к старому дому и звучит естественно в разговоре.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главное действие в Past Simple: I liked it или I didn’t like it. После did основной глагол остаётся в начальной форме, без окончания -ed.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Причина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 был полным, добавляют объяснение с because: I liked it because it was cosy. Или: I didn’t like it because it was too dark.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Дополнительная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усилить ответ словами very, too, but, and. Они помогают уточнить впечатление: quiet and warm, but small; too noisy, but interesting.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ответа в 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шаг за шагом отвечать на вопрос о старом доме.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3103" y="1516558"/>
            <a:ext cx="2196294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места в доме и как их назвать по-английски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842397" y="1696003"/>
            <a:ext cx="2369632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комната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удобнее всего сказать my favourite room. Это может быть кухня, спальня или гостиная, если именно там ученик проводил больше всего времени и чувствовал себя спокойно.
</a:t>
            </a:r>
            <a:endParaRPr lang="en-US" sz="971" dirty="0"/>
          </a:p>
        </p:txBody>
      </p:sp>
      <p:sp>
        <p:nvSpPr>
          <p:cNvPr id="14" name="Text 3"/>
          <p:cNvSpPr txBox="1"/>
          <p:nvPr/>
        </p:nvSpPr>
        <p:spPr>
          <a:xfrm>
            <a:off x="842397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 sunny window и a warm bedroom хорошо подходят для старого дома. Они передают атмосферу и помогают рассказать, почему место казалось приятным.
</a:t>
            </a:r>
            <a:endParaRPr lang="en-US" sz="1008" dirty="0"/>
          </a:p>
        </p:txBody>
      </p:sp>
      <p:sp>
        <p:nvSpPr>
          <p:cNvPr id="15" name="Text 4"/>
          <p:cNvSpPr txBox="1"/>
          <p:nvPr/>
        </p:nvSpPr>
        <p:spPr>
          <a:xfrm>
            <a:off x="847544" y="3902218"/>
            <a:ext cx="236619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Room или place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различие: room — это комната, а place — место вообще. Такое различие помогает точнее строить фразы и избегать слишком общих ответов.
</a:t>
            </a:r>
            <a:endParaRPr lang="en-US" sz="1089" dirty="0"/>
          </a:p>
        </p:txBody>
      </p:sp>
      <p:sp>
        <p:nvSpPr>
          <p:cNvPr id="16" name="Text 5"/>
          <p:cNvSpPr txBox="1"/>
          <p:nvPr/>
        </p:nvSpPr>
        <p:spPr>
          <a:xfrm>
            <a:off x="3637692" y="1696003"/>
            <a:ext cx="2373070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уголок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 quiet corner подходит для места, где можно читать, отдыхать или просто сидеть. Оно помогает описать не только комнату, но и часть комнаты.
</a:t>
            </a:r>
            <a:endParaRPr lang="en-US" sz="1111" dirty="0"/>
          </a:p>
        </p:txBody>
      </p:sp>
      <p:sp>
        <p:nvSpPr>
          <p:cNvPr id="17" name="Text 6"/>
          <p:cNvSpPr txBox="1"/>
          <p:nvPr/>
        </p:nvSpPr>
        <p:spPr>
          <a:xfrm>
            <a:off x="3637336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расположения удобно использовать предлоги in, on, under, next to, near. С их помощью легко сказать, где находятся книги, лампа, стул или стол.
</a:t>
            </a:r>
            <a:endParaRPr lang="en-US" sz="11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почувствовать, живя в старом доме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дом может казаться уютным, но иногда вызывать беспокойство из-за шума, холода или старых вещей.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чувства связаны с уютом и воспоминаниями, а отрицательные — с неудобствами и плохими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эмоций по теме «старый дом», 2025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7516" y="3141338"/>
            <a:ext cx="548775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 для описания старого дома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или новый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old и new помогают сразу показать возраст дома. В английском их обычно ставят после глагола be: The house was old. Прилагательное не изменяется по числу и роду.
</a:t>
            </a:r>
            <a:endParaRPr lang="en-US" sz="1352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bright, dark, quiet и noisy помогают передать впечатление от места. Например: The corridor was dark. The house was quiet. Такие слова делают описание более точным и живым.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big/small и modern/traditional описывают внешний вид и общий характер дома. Удобно сравнивать комнаты, сад или двор: The room was small, but the garden was big.
</a:t>
            </a:r>
            <a:endParaRPr lang="en-US" sz="1446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ощущения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clean, dirty, warm, cold, cosy и comfortable показывают, насколько в доме приятно находиться. Они часто отвечают на вопрос, почему дом понравился или не понравился ученику.
</a:t>
            </a:r>
            <a:endParaRPr lang="en-US" sz="13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01796"/>
            <a:ext cx="3604200" cy="19399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старого дома на английском языке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фразы помогают описать сильные и слабые стороны старого дома.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дома строится на сочетании удобства и атмосферы: даже старый дом может нравиться, если он уютный и имеет приятные детали.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 для 6 класса по теме «Дом»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помогают рассказать о старом доме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интерьера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фотографии, часы, книги и лампа делают рассказ о доме конкретным. Такие предметы легко включать в предложения с There was и There were, чтобы описать комнату живо и понятно.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Ключи, стол, лампа или книги показывают, что дом не просто место, а пространство жизни. Через такие предметы удобно тренировать лексику hall, wall, shelf, room и corner.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Кресло и деревянный стол помогают представить, как выглядела комната внутри. Они поддерживают тему прошлого и позволяют ученику сказать, что в доме было особенное и запоминающееся.
</a:t>
            </a:r>
            <a:endParaRPr lang="en-US" sz="1177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There were old photos on the wall и There was a clock in the hall помогают связать предметы с их местом. Это хороший способ повторить грамматику в реальной ситуации.
</a:t>
            </a:r>
            <a:endParaRPr lang="en-US" sz="11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по которым дом мог понравиться или не понравиться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часто нравится, если в нём было cosy, warm и comfortable. Тёплая кухня, мягкий свет и спокойная атмосфера помогают сказать: I liked it because it felt like home.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комната, красивый сад или тихий район тоже влияют на впечатление. Такие детали делают ответ точнее и помогают объяснить, почему дом запомнился надолго.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неудобства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мнение может быть связано с холодом, шумом или плохим светом. Тогда ученик говорит: I didn’t like it because it was too cold and noisy, especially in winter.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причиной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so и but помогают соединять мнение и объяснение. Например: I liked it because it was cosy, but the stairs were too steep. Это делает ответ естественным.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всего влияют на мнение о доме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оценку дома влияют не только удобство и размеры, но и личные воспоминания, связанные с людьми и событиями.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факторы — comfort и memories; именно они чаще всего определяют общее впечатление от старого дома.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«Did you like your old house?»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Мини-образец ответа ученика о старом доме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I liked my old house. Короткий ответ сразу показывает мнение и помогает начать рассказ без лишних слов. Для 6 класса это самый простой и правильный старт.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was small, but it was cosy. Здесь удобно использовать Past Simple и прилагательные, чтобы передать внешний вид и общее впечатление от дома.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was a big kitchen and a nice garden. Такие предложения с there was помогают назвать важные детали дома и сделать ответ более конкретным.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liked the house because I played there with my family. Причина делает ответ личным и показывает, что мнение связано не только с самим зданием.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ответ остаётся коротким, но понятным: есть мнение, описание, детали и причина. Это хороший образец для самостоятельного ответа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может меняться мнение о старом доме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первое впечатление постепенно превращается в окончательное мнение о доме.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 большого стола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вся семья собралась за старым деревянным столом на кухне. Мы ужинали, смеялись и долго разговаривали. Это был простой, но очень тёплый вечер, который сделал дом по-настоящему родным.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Дождливый день у окна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день за окном шёл сильный дождь, а мы сидели у лампы и читали книги. В комнате было тихо и уютно. Потом я понял, что именно такие моменты запоминаются лучше всего.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эпизод из жизни в старом доме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04617"/>
            <a:ext cx="4176900" cy="19164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ответы по теме старого дома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основные вопросы и короткие ответы по теме урока.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закрепляют Past Simple, конструкции there was / there were и умение объяснять своё мнение одним-двумя предложениями.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речевые модели урока английского языка для 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выразить своё мнение о старом доме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можете рассказать о старом доме по-английски: задать вопрос с did, ответить кратко, описать место через Past Simple и объяснить своё мнение простыми словами.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2026-05-30T14:51:26Z</dcterms:created>
  <dcterms:modified xsi:type="dcterms:W3CDTF">2026-05-30T14:51:26Z</dcterms:modified>
</cp:coreProperties>
</file>