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2: Местоимения, повелительное наклонение, спряжение глагола 'to be' — обзор тем и значимости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1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элементы английской грамматики для уверенной речи.
</a:t>
            </a:r>
            <a:endParaRPr lang="en-US" sz="3565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упрощают речь, повелительное наклонение актуально в повседневных и служебных обращениях. Глагол 'to be' — основа английской грамматической системы на уровнях B1–B2.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Историко-лингвистическая основа и роль в современной коммуникации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заменяют имена людей и предметов, позволяя избежать повторов, например, I, you, he, они.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указывают, что субъект и объект действия совпадают, например, himself, ourselves.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выражают принадлежность, описывая отношения собственности, например, my, your, their.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относительные местоимения формируют вопросы и связывают части сложных предложений, например, who, which, that.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английских местоимений и их функциональные особенности
</a:t>
            </a:r>
            <a:endParaRPr lang="en-US" sz="1876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901" y="1394038"/>
            <a:ext cx="35381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использование форм подлежащего и объекта критично для точного выражения смысла в речи.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подлежащих и объектных форм личных местоимений показывает их разные грамматические роли.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личных местоимений по функциям в предложении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учебник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бережно держит свой учебник, подчеркивая принадлежность с помощью притяжательного местоимения my. Это помогает ясно обозначить объект в разговоре.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дом большой и светлый
</a:t>
            </a:r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школьников обсуждает дом своих друзей, используя местоимение their для указания на принадлежность, что облегчает понимание контекста.
</a:t>
            </a:r>
            <a:endParaRPr lang="en-US" sz="1127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местоимения: выражение принадлежности в речи
</a:t>
            </a:r>
            <a:endParaRPr lang="en-US" sz="20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подчёркивают, что действие направлено на самого субъекта, исключая других, например, She did it herself.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возвратными и обычными местоимениями помогает различать смысловые нюансы, например, They help themselves и They help them.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специфическую форму, отличную от обычных личных местоимений, что важно для правильного понимания и построения фраз.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возвратных местоимений и повседневные примеры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и удалённость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и that используются для указания на один объект, различая близость и удалённость соответственно. Например, This is my pen, а That is your book.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и пространственные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и those служат для обозначения нескольких объектов, распределяя их по близости. В речи: These are chairs рядом, Those — там, далеко.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местоимения: особенности числа и дистанции
</a:t>
            </a:r>
            <a:endParaRPr lang="en-US" sz="227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(who, what, which) служат для формулирования вопросов, запрашивая конкретную информацию.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вопросительных и относительных местоимений в сложных структурах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 связывают главные и придаточные предложения, обеспечивая плавность и точность мысли.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вводят зависимые предложения, что облегчает сложные описания, например, The man who came is here.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правильно использовать эти местоимения улучшает понимание и построение сложных текстов и диалогов.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'I' и 'you' в разговорной речи и цифровых коммуникациях.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 наиболее частыми местоимениями способствует быстрому освоению грамматики и речевых навыков.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Частотное использование личных местоимений в английском языке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выражает команды, просьбы или запреты без явного подлежащего, например, Sit down! или Don’t move!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усиливается добавлением please, а также с помощью конструкций let’s для вовлечения в действие, например, Let’s begin the lesson.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наклонение: основные функции и примеры использования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повелительного наклонения образуется с помощью инфинитива без частицы to, например, "Open the window!" — команда без указания субъекта.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формируется парой don’t и основным глаголом: "Don’t talk!". В таких предложениях субъект опускается, что характерно для данного наклонения.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приглашения или разрешения используются конструкции с let’s (давайте) и let + объект + глагол: «Let’s go», «Let him speak».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повелительных предложений: утверждение и отрицание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слова please значительно смягчает повеление, превращая его в вежливую просьбу: "Please, listen" — распространённая форма уважительного обращения.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диалоги часто сочетают повелительные формы с учетом контекста и эмоциональной окраски, что повышает эффективность коммуникации.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let’s используется для вовлечения говорящего и адресата в совместное действие: "Let’s start the lesson" стимулирует коллективное участие.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возможно усиление вежливости через модальные глаголы и сочетания: "Please, be on time" отражает уважение и одновременно настойчивость в просьбе.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вежливых обращений и вариативность выражения приказа
</a:t>
            </a:r>
            <a:endParaRPr lang="en-US" sz="2046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03" y="1808050"/>
            <a:ext cx="3383493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сокращённые формы глагола "to be" в настоящем времени помогают сформировать правильные конструкции для всех лиц и чисел. Примеры помогают закрепить усвоение.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обеих форм — ключ к естественной речи и быстрой реакции в устном общении.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глагола 'to be' в настоящем времени: таблица форм и сокращения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was употребляется с I, he, she, it, например: "I was late"; were — с you, we, they, например: "We were in the park".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глагола 'to be': формы was и were, ошибки и примеры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трудность — правильное согласование подлежащего и формы was/were, частая ошибка — использование "We was" вместо "We were".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и практика помогают закрепить правильное употребление и минимизировать типичные грамматические ошибки.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будущем времени глагол 'to be' принимает форму will be для всех лиц: "I will be", "they will be" — простая и универсальная структура.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изменений формы по лицам упрощает усвоение и позволяет быстро освоить вопросы и отрицания в будущем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выражают состояния или действия в будущем: "You will be happy" или "They will be at home by 7 p.m.", что облегчает понимание конструкции.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глагола 'to be': универсализация формы и контекстуальные примеры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формы глагола для правильного спряжения в различных временах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правильной формы 'to be'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be' как смысловой глагол служит для выражения состояния или принадлежности: "I am a pupil", "She is tired" — основа описаний.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роль проявляется в вопросах и отрицаниях: "Are you here?" и "He is not at school" — формирование различных типов предложений.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утверждений в вопросительные или отрицательные формы демонстрирует гибкость использования глагола и важность его правильного применения.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'to be' в роли смыслового и вспомогательного элемента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включают неправильное использование форм am/is/are и пропуск глагола 'to be' в предложениях, что искажает смысл и грамматическую структуру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рекомендуется систематический контроль соответствия подлежащего и формы глагола, а также практика с правильными примерами и коррекцией 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распространённых ошибок и способы их предотвращения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 на платформе British Council помогает закрепить правила местоимений и спряжения глагола 'to be'.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эффективной отработке и закреплению материала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диалогов и письменных заданий способствует практическому применению грамматических структур в речевых ситуациях.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активного повторения и аудиоматериалы развивают восприятие на слух и облегчает усвоение форм и правил.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и анализ ошибок с последующим повторением обеспечивают прочное закрепление материала и повышение уверенности в языке.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изученных тем для успешного владения английским языком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местоимений, повелительного наклонения и спряжения глагола 'to be' предоставляет прочную грамматическую основу, необходимую для эффективной коммуникации и успешной сдачи экзаменов.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2026-05-08T06:20:09Z</dcterms:created>
  <dcterms:modified xsi:type="dcterms:W3CDTF">2026-05-08T06:20:09Z</dcterms:modified>
</cp:coreProperties>
</file>