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 и разрешение на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 просим, получаем помощь и разрешение в разных ситуациях.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речи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 помогают получить помощь, уточнить информацию или взять предмет без грубости. Разрешение нужно, когда вы хотите действовать в чужом пространстве или с чужой вещью, особенно в школе и дома.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00" y="1481440"/>
            <a:ext cx="432900" cy="346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0637" y="1443550"/>
            <a:ext cx="422100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34037" y="1443550"/>
            <a:ext cx="422100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48590" y="3080210"/>
            <a:ext cx="432900" cy="38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55812" y="3096348"/>
            <a:ext cx="432900" cy="3463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просьба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задание кажется трудным, можно обратиться к другому человеку за поддержкой. В школе это звучит как Can you help me? или Could you explain this word, please?
</a:t>
            </a:r>
            <a:endParaRPr lang="en-US" sz="1310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одолжить вещь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вам нужен предмет на время, просьба помогает избежать прямого и резкого тона. Подходят фразы Can I borrow your pen? или Could I use your ruler?
</a:t>
            </a:r>
            <a:endParaRPr lang="en-US" sz="1377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 не расслышали задание или ответ, вежливо попросите повторить. Для этого используют Could you repeat that, please? или Can you say it again?
</a:t>
            </a:r>
            <a:endParaRPr lang="en-US" sz="1395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разрешение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действием в классе, библиотеке или дома важно сначала спросить разрешение. Так говорят Can I go to the toilet? и May I open the window?
</a:t>
            </a:r>
            <a:endParaRPr lang="en-US" sz="1456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 нужны не только с учителем, но и с друзьями, соседями по парте или в переписке. Они помогают договориться спокойно, понятно и без неловкости.
</a:t>
            </a:r>
            <a:endParaRPr lang="en-US" sz="12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637418"/>
            <a:ext cx="4176900" cy="24508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просьбы и разрешения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самых частых моделей помогает выбрать нужную форму по ситуации и собеседнику.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звучит проще и чаще используется в разговоре; could и may воспринимаются как более вежливые.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вежливых просьб на английском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нужную фразу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зависит от цели, собеседника и степени формальности.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2550" y="1516558"/>
            <a:ext cx="2976729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помощи и просьба о разрешении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помощи обращена к другому человеку и просит его что-то сделать для вас. Например: Can you help me? или Could you open the door, please?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такие фразы нужны постоянно: попросить объяснение, выйти из класса, одолжить предмет или уточнить задание. Они помогают говорить спокойно и без давления.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разрешение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разрешении касается действия, которое хотите выполнить вы сами. В таких случаях говорят: Can I use your ruler? или May I come in?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собеседники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другом можно говорить проще, а к учителю или взрослому лучше обращаться осторожнее. Поэтому выбор между can, could и may зависит не только от цели, но и от адресата.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просьбу вежливой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 делает просьбу мягче и дружелюбнее. Его можно поставить в конце или в начале фразы: Can I borrow your pen, please? или Please, can you help me?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показывает благодарность после согласия или помощи. Даже короткое thank you делает общение приятнее и помогает сохранить уважительный тон в классе, дома и в переписке.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Excuse me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обращаются, чтобы вежливо привлечь внимание учителя, взрослого или незнакомого человека. Фраза подходит перед вопросом, просьбой или когда нужно прервать разговор ненадолго.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Sorry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просьба звучит неожиданно или вы мешаете человеку, слово sorry смягчает обращение. Оно помогает показать, что вы понимаете ситуацию и не хотите быть навязчивым.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744904"/>
            <a:ext cx="3604200" cy="16536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Просьба, ответ и отказ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запрос может получить короткий, но вежливый ответ: согласие, отказ или предложение подождать.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может быть очень коротким, но должен оставаться ясным и вежливым; при отказе часто добавляют смягчающую формулу.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школьных диалогов по теме просьб и разрешения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первым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просьбе модальный глагол ставится перед подлежащим: Can I help you? Could you speak slower? May I sit here? Такая структура сразу показывает, что это вопрос.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порядок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модального глагола идёт местоимение или имя, а потом основной смысловой глагол. Вопрос не строится как обычное утвердительное предложение, поэтому порядок слов нужно запомнить.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просьбы обычно ставится вопросительный знак, потому что фраза обращена к собеседнику и ожидает ответа. Это помогает сразу распознать вопрос в письменной речи.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please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 не меняет грамматику, но делает фразу мягче: Can you lend me a pencil, please? Вежливость зависит и от формы, и от тона обращения.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вопросах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звучат более вежливо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значение, тем осторожнее и мягче звучит просьба в типичной школьной ситуации.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уроков особенно важны can, could и may: они покрывают самые частые просьбы о помощи и разрешении.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моделей вежливой просьбы на английском языке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2974" y="1516558"/>
            <a:ext cx="2271329" cy="30928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 в школе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869951" y="1783996"/>
            <a:ext cx="2321820" cy="6137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просьбы помогают узнать ответ, уточнить задание или получить поддержку учителя. Чаще всего звучат вежливые вопросы с can, could и may, особенно когда нужно спросить прямо во время урока.
</a:t>
            </a:r>
            <a:endParaRPr lang="en-US" sz="816" dirty="0"/>
          </a:p>
        </p:txBody>
      </p:sp>
      <p:sp>
        <p:nvSpPr>
          <p:cNvPr id="14" name="Text 3"/>
          <p:cNvSpPr txBox="1"/>
          <p:nvPr/>
        </p:nvSpPr>
        <p:spPr>
          <a:xfrm>
            <a:off x="869951" y="2873064"/>
            <a:ext cx="2321820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непонятно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задание услышано не до конца, полезны фразы вроде Could you say that again? или Can you repeat it, please? Они помогают не терять ход урока и быстро вернуться к работе.
</a:t>
            </a:r>
            <a:endParaRPr lang="en-US" sz="907" dirty="0"/>
          </a:p>
        </p:txBody>
      </p:sp>
      <p:sp>
        <p:nvSpPr>
          <p:cNvPr id="15" name="Text 4"/>
          <p:cNvSpPr txBox="1"/>
          <p:nvPr/>
        </p:nvSpPr>
        <p:spPr>
          <a:xfrm>
            <a:off x="875097" y="3990211"/>
            <a:ext cx="2318451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фраза звучит лучше, если произнесена спокойно и уважительно. В школьной речи вежливость показывает, что ученик умеет просить без давления и уважает собеседника.
</a:t>
            </a:r>
            <a:endParaRPr lang="en-US" sz="880" dirty="0"/>
          </a:p>
        </p:txBody>
      </p:sp>
      <p:sp>
        <p:nvSpPr>
          <p:cNvPr id="16" name="Text 5"/>
          <p:cNvSpPr txBox="1"/>
          <p:nvPr/>
        </p:nvSpPr>
        <p:spPr>
          <a:xfrm>
            <a:off x="6324741" y="1783996"/>
            <a:ext cx="2325188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вещь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может попросить ручку, ластик, линейку или книгу у соседа по парте. В таких ситуациях важно не звучать резко и обязательно добавлять polite words, особенно в классе.
</a:t>
            </a:r>
            <a:endParaRPr lang="en-US" sz="907" dirty="0"/>
          </a:p>
        </p:txBody>
      </p:sp>
      <p:sp>
        <p:nvSpPr>
          <p:cNvPr id="17" name="Text 6"/>
          <p:cNvSpPr txBox="1"/>
          <p:nvPr/>
        </p:nvSpPr>
        <p:spPr>
          <a:xfrm>
            <a:off x="6324386" y="2873064"/>
            <a:ext cx="2321820" cy="619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 также связаны с разрешением: выйти из класса, открыть окно, пересесть или подойти к доске. Здесь важно помнить, что действие касается не только говорящего, но и общей школьной ситуации.
</a:t>
            </a:r>
            <a:endParaRPr lang="en-US" sz="8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отвечать на просьбу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варианты ответа: согласие, частичное согласие, отказ и предложение другого времени.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12479"/>
            <a:ext cx="4176900" cy="21007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и запрет: короткие ответы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помогают быстро понять, можно ли выполнить действие, и при этом сохранить вежливый тон.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 может быть очень простым, но он должен ясно показывать согласие, отказ или необходимость обратиться к взрослому.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типичных коротких ответов в школьной речи на тему permission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16" y="3141338"/>
            <a:ext cx="731700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Просьбы в сообщениях и переписке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по делу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просьба часто звучит короче, чем в разговоре, но вежливость сохраняется. Фразы вроде Can you send me the homework? сразу показывают, что именно нужно.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полезно начать с приветствия и сразу обозначить цель. Так собеседнику проще понять просьбу, а сообщение выглядит спокойным и аккуратным.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Could you check my answer? или May I have the time of the test? помогают спросить точно и без давления. Такие формулы особенно удобны в школьных сообщениях.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в конце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Thanks a lot завершает сообщение дружелюбно и показывает уважение. В короткой переписке благодарность особенно важна, потому что она смягчает прямую просьбу.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2550" y="1516558"/>
            <a:ext cx="2976729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язык тела в вежливой просьбе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фраза звучит по-разному в зависимости от тона. Спокойный голос делает просьбу мягкой и показывает, что говорящий не требует, а вежливо обращается к собеседнику.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и 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Прямой, но не навязчивый взгляд и открытая поза показывают уважение. В школьном разговоре это помогает создать дружелюбную атмосферу и облегчает ответ на просьбу.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лица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 доброжелательное выражение лица помогают просьбе звучать естественно. Даже короткое Can I borrow your pencil? воспринимается лучше, если оно сказано без напряжения.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тон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быстрый или жёсткий голос может сделать фразу грубой, даже если слова выбраны правильно. Поэтому вежливость зависит не только от грамматики, но и от манеры говорить.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просьбах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проблема не в сложной грамматике, а в тоне: просьба звучит слишком прямо. Вежливые слова быстро исправляют впечатление.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ошибки связаны с отсутствием вежливых маркеров и неудачным выбором формы; простая замена can на could часто делает фразу мягче.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ошибок, перечисленных в учебной теме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диалогов достаточно, чтобы отработать самые частые модели просьбы и ответа.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коротких реплик помогают быстро запомнить формы в классе и дома: от просьбы одолжить ручку до вежливого отказа или согласия.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мини-диалогов по теме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665400"/>
            <a:ext cx="3604200" cy="18127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к другу и к взрослому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мысль звучит по-разному в зависимости от того, кому адресована просьба.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старше собеседник и чем официальнее ситуация, тем чаще выбирают could и may вместо более простого can.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школьных формулировок для друзей, взрослых и учителя
</a:t>
            </a:r>
            <a:endParaRPr lang="en-US" sz="107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вежливой просьбы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действий: от выбора фразы до благодарности или спокойного принятия отказа.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вежливой речи на английском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строится на трёх опорах: правильная форма, слова вежливости и подходящая ситуация. Если помнить это, Can I, Could I и May I звучат уверенно и уважительно.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2026-05-30T18:08:08Z</dcterms:created>
  <dcterms:modified xsi:type="dcterms:W3CDTF">2026-05-30T18:08:08Z</dcterms:modified>
</cp:coreProperties>
</file>