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темы: «Нет ничего настолько хорошего, чтобы нельзя было сделать лучше»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постоянного совершенствования как движущая сила прогресса.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 происхождение выражения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возникла в англоязычной культуре и широко отражает стремление к развитию и улучшению в разных сферах жизни. Это влияние заметно в формировании целей у подростков и образовательных подходах.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совершенства и ограничений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Совершенство воспринимается как недостижимая цель, которая стимулирует личностный рост и научные открытия.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опыт ограничен, поэтому поиск новых решений и признание ошибок необходимы для развития.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культуры демонстрирует конфликт между желанием идеала и признанием собственных границ.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технологий: нет предела совершенству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2000-х годов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массовых мобильных телефонов с базовым функционалом и ограниченными возможностями.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2000-х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смартфонов, объединяющих телефон, интернет и мультимедиа в одном устройстве.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в области камер, приложений и интерфейсов, расширяющие функциональность и возможности.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обновления и новые технологии требуют адаптации и расширенного понимания цифрового мира.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технологического прогресса формируют основу для дальнейших инноваций, несмотря на восприятие каждого изобретения как вершины.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исторических и современных достижений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достижение стало фундаментом для новых технологий и прогресса.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Патентные бюллетени и публичные данные компаний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Мастерство в искусстве: вечное стремление к совершенству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 Винчи и «Мона Лиза»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 Винчи многократно дорабатывал картину, совершенствуя детали и технику, стремясь к идеалу в искусстве на протяжении всей жизни.
</a:t>
            </a:r>
            <a:endParaRPr lang="en-US" sz="1015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музыка и ремиксы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Ремиксы на классические произведения дают возможность открыть новые звуковые горизонты, сочетая традиции и инновации.
</a:t>
            </a:r>
            <a:endParaRPr lang="en-US" sz="1076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литературных текстов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редакций известных романов служат поиском максимальной выразительности и эмоционального влияния на читателя.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Самооптимизация и личностный рост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постановки целей помогает осознанно формировать путь к лучшей версии себя через конкретные шаги и планирование.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положительных привычек и отказ от ограничивающих моделей поведения способствуют устойчивому росту личности.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роста мотивирует подростков, формируя у них здоровую самооценку и активную жизненную позицию.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самосовершенствование укрепляет уверенность и расширяет возможности для реализации жизненных планов.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затрат времени на рутинные задачи благодаря IT-технологиям улучшает общую эффективность труда.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роста производительности благодаря инновациям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технологические внедрения ускоряют прогресс и повышают конкурентоспособность стран.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2021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относительности и переосмысление классики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относительности Эйнштейна изменила основы физики, поставив под сомнение законы Ньютона и предложив новые концепции пространства и времени.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открытия: конкуренция идей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Квантовая механика и вызов традициям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квантовой механики предложило иной взгляд на природу материи, раскрыв ограничения классической физики и вызвав волну новых исследований.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Образование: нет границ совершенствованию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онлайн-платформ обеспечивает доступность знаний в любых условиях, выходя за рамки традиционных классов.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Адаптивные алгоритмы позволяют индивидуализировать процесс обучения, учитывая сильные и слабые стороны каждого ученика.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обновление образовательного контента делает программу актуальной и стимулирует интерес учащихся к саморазвитию.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поиска лучшего решения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этапы постоянного улучшения и адаптации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как двигатель прогресса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Эдисон провёл свыше тысячи экспериментов, прежде чем создать рабочую лампу, показывая важность ошибок для достижения инноваций.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Стартапы часто терпят неудачи: более 70% проектов претерпевают поражение на ранних стадиях, что вынуждает менять стратегию и подходы.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неудачи стимулируют оптимизацию тренировочного процесса и поиск новых методов, повышая уровень мастерства атлетов.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воспринимаются как источник ценных уроков, формирующих навыки и способствующих качественному развитию в различных сферах.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и культура улучшения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предполагает честный анализ собственных результатов и активное использование обратной связи для выявления зон роста и повышения качества работы.
</a:t>
            </a:r>
            <a:endParaRPr lang="en-US" sz="996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Дискуссии и конструктивная критика в образовательных и научных сообществах способствуют формированию общей культуры постоянного самосовершенствования.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Моральные и этические аспекты стремления к совершенству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Перфекционизм может вызывать стресс и страх ошибок, приводя к ухудшению психического здоровья и снижению эффективности деятельности.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ожидания часто создают давление, затрудняя принятие индивидуальных особенностей и достижение внутреннего баланса.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культуры по-разному оценивают понятие успеха, что требует этического осмысления и уважения к разнообразию ценностей.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улучшений требуют дополнительной корректировки, что свидетельствует о сложности внедрения инноваций и необходимости терпения.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Статистика: результаты внедрения улучшений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изменения несут как возможности для роста, так и вызовы, требующие адаптации и повторного анализа.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McKinsey, 2023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примеры из спорта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Усэйн Болт — символ динамичного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Усэйн Болт неоднократно обновлял мировые рекорды на спринтерских дистанциях. Его успехи иллюстрируют, как сочетание таланта, новых методов тренировок и экипировки позволяет постоянно улучшать результаты.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 в спортивной экипировке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внедряются в экипировку спортсменов, например, инновационные материалы и гаджеты для контроля состояния, что способствует достижению новых высот и переосмыслению пределов возможностей.
</a:t>
            </a:r>
            <a:endParaRPr lang="en-US" sz="906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перемены: движение к более справедливому обществу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XX века были достигнуты значительные успехи в обеспечении равных прав и свобод для различных групп населения в разных странах.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расширение прав человека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образовательных возможностей благодаря цифровым технологиям позволило большему числу людей получить знания и повысить социальную мобильность.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XXI века — доступ к образованию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внедрение экологических программ отражает стремление общества к долгосрочной социальной справедливости и сохранению ресурсов для будущих поколений.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— экологические инициативы и устойчивое развитие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5625" y="3461294"/>
            <a:ext cx="273600" cy="2188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Парадоксы и критика стремления к совершенству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Парадокс бесконечности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бесконечного деления целей приводит к невозможности достичь полного совершенства, как наглядно показывает парадокс Зенона.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аспект перфекционизма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стремление к идеалу может вызывать прокрастинацию, эмоциональное выгорание и неудовлетворённость даже при высоких достижениях.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баланса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эффективного развития важно сочетать прогресс с осознанным принятием ограничений и поддержанием внутреннего равновесия.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подростки с гармоничным отношением к собственным достижениям демонстрируют более высокую продуктивность и эмоциональное благополучие.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журнал, 2022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подтверждают, что сочетание стремления к совершенству с самопринятием повышает мотивацию и устойчивость к стрессу.
</a:t>
            </a:r>
            <a:endParaRPr lang="en-US" sz="175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постоянного совершенствования в XXI веке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стремление к развитию играет ключевую роль в личностном и общественном прогрессе, способствуя инновациям, гибкости мышления и социальной ответственности.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2026-05-07T20:28:02Z</dcterms:created>
  <dcterms:modified xsi:type="dcterms:W3CDTF">2026-05-07T20:28:02Z</dcterms:modified>
</cp:coreProperties>
</file>