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Т. Аксаков и очерк «Зимний день»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зимы в точных наблюдениях Аксакова.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умел видеть природу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Тимофеевич Аксаков писал о семье, природе и охоте, опираясь на собственные впечатления. Его проза учит замечать жизнь вокруг: лес, реку, смену времен года и красоту обычных дней.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очерка в литературе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Очерк — это небольшое прозаическое произведение, в котором автор прежде всего наблюдает и описывает. В нём важнее впечатление от жизни, чем сложное развитие событий.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тексте обычно нет запутанного сюжета и множества героев. Главное место занимает картина природы, быта или определённого состояния человека в какой-то момент времени.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Аксакова очерк строится на точных подробностях и спокойном изложении. Поэтому зимний день в его тексте воспринимается живо, правдиво и очень близко читателю.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как главный образ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Заснеженные поля, деревья и деревенские постройки собираются в цельный пейзаж. У Аксакова зима выглядит не суровой, а спокойной и гармоничной.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и живая природа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снег, ясное небо и чистый воздух создают в очерке ощущение простора. Зимний день не кажется пустым: он наполнен светом и неподвижной красотой.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картина зимы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550" y="3375925"/>
            <a:ext cx="22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воздух и звук в описании зимы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замечает блеск снега, ясность неба и светлые линии зимнего пространства. Благодаря этим деталям картина становится отчётливой и легко представимой.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Зрительные детали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очерке слышны не шум, а тишина, скрип и отдельные голоса. Сдержанное звучание подчёркивает спокойствие зимнего утра и замедляет восприятие времени.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редкие звуки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спокойный пейзаж не остаётся неподвижным: шаги по снегу, следы и бытовые звуки показывают жизнь человека внутри зимнего пространства.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движения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холода передаётся через свежесть, прозрачность и резкость зимнего воздуха. Эти признаки помогают почувствовать, что день действительно морозный.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Морозный воздух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образ зимнего дня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Т. Аксаков, очерк «Зимний день»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Аксаков соединяет разные виды наблюдений, чтобы зимняя картина воспринималась объёмно и убедительно.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зрительные детали, но без звуков, холода и настроения образ был бы неполным.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 в одном пространстве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очерке человек не стоит отдельно от природы: он живёт внутри зимнего мира, замечает снег, следы, тишину и чувствует холод на себе.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дорога, двор или деревенский вид становятся выразительными именно потому, что человек смотрит на них внимательно. Привычное пространство открывается заново.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влияет на настроение человека: она успокаивает, заставляет наблюдать и думать. Поэтому в тексте важны не только предметы, но и отношение к ним.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 текст очерка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внимание переходит к снегу, свету и воздуху. Эти признаки помогают увидеть пейзаж более отчётливо и конкретно.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Первые детали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зрительных деталей заметны тишина, редкие звуки и спокойное состояние наблюдателя. Картина становится не только видимой, но и ощутимой.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Звуки и настроение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складывается целостный образ зимнего дня. Он воспринимается как красивый, тихий и наполненный внутренней гармонией.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Итоговое впечатление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широкое впечатление от зимнего дня: читатель сразу чувствует пространство, тишину и холодное, ясное утро.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Общая картина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впечатления в очерке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восприятия зимнего утра в очерке С. Т. Аксакова.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Аксакова: простота и точность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Аксаков выбирает ясные слова, которые сразу создают понятный образ зимы. Его описание не требует сложных объяснений и легко воспринимается школьниками.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у Аксакова спокойные и точные: они передают не только движение, но и тишину, неподвижность, размеренность зимнего дня. Благодаря этому текст звучит естественно.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точных существительных и прилагательных, связанных с природой, снегом, светом и морозом. Эти слова помогают увидеть пейзаж без лишней вычурности.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языка делает очерк убедительным: читатель доверяет увиденному и сам начинает внимательнее смотреть на окружающий мир.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000" y="1701075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4250" y="170107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95500" y="170107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очерке
</a:t>
            </a:r>
            <a:endParaRPr lang="en-US" sz="3000" dirty="0"/>
          </a:p>
        </p:txBody>
      </p:sp>
      <p:sp>
        <p:nvSpPr>
          <p:cNvPr id="14" name="Text 2"/>
          <p:cNvSpPr txBox="1"/>
          <p:nvPr/>
        </p:nvSpPr>
        <p:spPr>
          <a:xfrm>
            <a:off x="4331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определения помогают сразу увидеть зимнюю картину: снег кажется особенно чистым, воздух — прозрачным, а день — светлым и тихим. Благодаря эпитетам описание звучит живо и выразительно.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331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28440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уточняют впечатление от увиденного и делают его понятным читателю. Они помогают передать, как блестит снег, как ощущается мороз и почему зимний пейзаж кажется особенно ясным.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28440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1356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Перечисления собирают в единое целое множество мелких наблюдений: свет, снег, звуки, воздух, неподвижность. Из них складывается цельная и запоминающаяся картина зимнего дня без лишней перегрузки текста.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1356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детали зимнего дня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детали особенно важны в очерке и какое впечатление они создают у читателя.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детали связаны с ощущениями света, холода и тишины: именно они создают образ спокойного, чистого и красивого зимнего утра.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Т. Аксаков, очерк «Зимний день»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черты помогают понять, что зима у Аксакова вызывает не страх, а восхищение, внутреннее равновесие и уважение к природе.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Т. Аксаков, очерк «Зимний день»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настроения особенно заметны в тексте: спокойствие, созерцательность и торжественность.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черты помогают понять, что зима у Аксакова вызывает не страх, а восхищение, внутреннее равновесие и уважение к природе.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зимнем пространстве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очерке не отделен от природы: он идет по знакомой дороге, замечает следы на снегу и ощущает мороз, как часть повседневной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двор, дорога и деревенские постройки делают пространство близким и реальным. Через эти подробности видно, как человек живет в мире природы, а не наблюдает его со стороны.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Аксакову нужны подробности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 заменяет длинное объяснение: один след на снегу или блеск льда сразу делает картину зримой, а не отвлеченной.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Подробности помогают почувствовать движение жизни в почти неподвижном пейзаже. Даже редкий звук или дым над избой становятся важной частью общего впечатления.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мелкие наблюдения автор показывает, что умеет видеть мир внимательно и бережно. Для него важна не внешняя эффектность, а правдивость ощущения.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детали делают текст запоминающимся: читатель не просто понимает описание, а как будто сам оказывается в зимнем пространстве и замечает его особенности.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создает образ зимы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Т. Аксаков, очерк «Зимний день»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очерке важны не только отдельные предметы, но и общее впечатление, которое возникает у читателя при чтении.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образ зимы создается через зрение и слух; остальные детали дополняют картину и делают ее более жизненной.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Аксаков и русская литература о природе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Аксаков продолжает традицию русской пейзажной прозы XIX века, где природа показана не фоном, а важной частью человеческой жизни и внутреннего мира.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очерке видно, как литература о природе может учить внимательности, помогать замечать простое и ценить красоту обычного дня без украшательства и пафоса.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описание близко читателю благодаря точности, спокойному тону и теплому отношению к увиденному. Пейзаж у него не просто красив, а наполнен смыслом и настроением.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очерк «Зимний день»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увидеть, как из наблюдений складывается цельный образ зимнего утра.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721075"/>
            <a:ext cx="360000" cy="3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21075"/>
            <a:ext cx="360000" cy="32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0107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очерк интересен сегодня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Очерк показывает, что внимание к обычным вещам помогает увидеть красоту там, где раньше казалось, что ничего особенного не происходит: в снегу, свете, тишине и воздухе.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наблюдать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сравнивать детали, замечать настроение и делать выводы из описания. Это полезно школьнику, потому что учит понимать не только события, но и художественное слово.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 читательское мышление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день у Аксакова напоминает, что спокойствие, чистота и тихая красота тоже могут быть важными. Такой взгляд делает повседневную жизнь более осознанной и интересной.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ценить простое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очерка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очерке Аксаков показывает, что красота зимы раскрывается через внимательный взгляд, точные детали и спокойное созерцание, а обычное утро становится по-настоящему значимым.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2026-05-22T12:45:49Z</dcterms:created>
  <dcterms:modified xsi:type="dcterms:W3CDTF">2026-05-22T12:45:49Z</dcterms:modified>
</cp:coreProperties>
</file>