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jpe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палеозойской эры и ключевые темы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 — эпоха больших перемен в жизни и природе Земли.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палеозой важен для понимания жизни на Земле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Палеозойская эра стала временем зарождения позвоночных, появления первых лесов и жизни на суше. Изменения в этот период сформировали основу для современной биосферы и эволюции.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палеозойской эры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эры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 стартовал примерно 541 миллион лет назад, открывая новый этап в истории жизни. Начался период с кембрийского взрыва разнообразия морских организмов.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эпохи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Продлившись около 290 миллионов лет, палеозой считается одной из самых длительных геологических эр. За это время происходили значительные геологические и биологические события.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эры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завершилась 252 миллиона лет назад грандиозным пермским вымиранием, которое изменило облик жизни и дало начало мезозойской эре.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палеозойской эры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447825" y="451998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 (541–485 млн лет назад)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47825" y="712300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стремительного увеличения разнообразия морских организмов и появления множества новых форм жизни.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89417" y="1326353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Ордовик (485–443 млн лет назад)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89417" y="1586655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экосистемы развиваются, появляются первые позвоночные, усиливается биологическое разнообразие.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447825" y="4011423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Карбон и Пермь (359–252 млн лет назад)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447825" y="4271725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гигантских лесов, формирование континентов, завершение эры крупнейшим массовым вымиранием.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989417" y="3106066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 (419–359 млн лет назад)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989417" y="3366368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лесов и развитие рыб, начало выхода позвоночных на сушу, формируются сложные экосистемы.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447825" y="2231710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Силур (443–419 млн лет назад)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4447825" y="2492012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суши растениями и членистоногими начинается, появляется первый крупный фитофильт.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Геохронологическая шкала палеозоя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периодов отражает этапы ключевых геологических и биологических изменений.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периоды совпадают с важными эволюционными достижениями и сменами климата.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палеозойской эры: изменения и последствия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эпохи и тепловые сдвиги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палеозое климат чередовался: периоды похолодания сменялись теплыми фазами. Это влияло на уровень моря и распространение экосистем.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растительность и животных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температур стимулировали приспособление жизни к новым условиям и миграции видов по континентам и в океанах.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болотистых ландшафтов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климат способствовал формированию обширных болот и лесов, что стало основой для угольных залежей и биоразнообразия.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550" y="1175216"/>
            <a:ext cx="5340800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атмосферы в кембрии, девоне и перми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газовому составу отражают эволюционные и климатические процессы в течение палеозоя.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кислорода способствовал развитию крупных насекомых и разнообразию растительности.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Геохимические исследования, 2022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континентов в палеозое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1659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Лавразии и Гондваны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01675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два крупных суперконтинента, влияющие на глобальный климат и морские уровни.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54484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климат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54500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Континентальное смещение приводит к изменению температурных режимов и формированию ледников.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380721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флоры и фауны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380738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создают новые экологические ниши, вызывая миграции и эволюционные адаптации видов.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527896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Пангея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27913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палеозоя континенты сходятся в единый суперконтинент, меняя океанские течения и 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жизни: первые разнообразные экосистемы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трилобитов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 становятся одной из самых распространённых групп, представляя огромный видовой спектр и разную морфологию.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Археоциаты и первые рифы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Археоциаты строят первые известные рифовые системы, обеспечивая среду обитания для множества морских организмов.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типы животных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брахиоподы и другие морские беспозвоночные, что ведёт к формированию сложных пищевых цепочек.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морях палеозоя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 занимали важное место в морских экосистемах, образуя разнообразные сообщества на морском дне.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моллюски, такие как ортоцерасы, были активными хищниками с развитой моторикой и сенсорикой.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лилии крепились к подводным поверхностям, служа основой для развития рифовых структур.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Панцирные рыбы занимали нишу между позвоночными морскими обитателями, способствуя биоразнообразию.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позвоночных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Бесчелюстные рыбы – первые позвоночные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ордовике появились бесчелюстные рыбы, или агнатостомы, первые позвоночные, обитавшие в морях. Они обладали простой строением и служили предками более сложных рыб.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земноводные и выход на сушу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амфибии, ихтиостеги и акантостеги, еще частично связаны с водой, но начали осваивать сушу. Это ознаменовало начало новой эры в истории позвоночных.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челюстных рыб в девоне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девоне возникают челюстные рыбы, включая плакодермы и акул. Это важный этап, так как появились новые типы челюстей, позволяющие разнообразить питание и образ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растений на суше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силуре впервые появились сосудистые растения, такие как ринии и куксоньи, благодаря чему началось освоение суши флорой и формирование почвы.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корневой системы и разнообразие растений положило основу для последующего биогеохимического цикла и формирования углеводородных залежей.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девона формируются плотные леса, что создает подходящие условия для животных и помогает развитию экосистем суши.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 характеризуется распространением древовидных плаунов, хвощей и папоротников, которые создавали более сложные растительные сообщества.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животных на сушу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силуре на сушу вышли первые членистоногие — многоножки и скорпионы, приспособившиеся к наземной среде благодаря развитию дыхательных структур.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девона появляются первые земноводные, которые разделились на ветви амфибий и пресмыкающихся, начав самостоятельное освоение суши.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первые наземные пищевые цепи, обеспечивающие взаимодействие между растениями, членистоногими и первыми позвоночными.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Угольные леса карбона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леса древовидных папоротников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карбоне огромные леса из папоротников, хвощей и плаунов покрывали большую часть суши. Их остатки позже превратились в залежи каменного угля, важного для человека веками.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Фауна карбоновых лесов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гигантские насекомые, такие как меганевры с размахом крыльев до 75 сантиметров, а также крупные земноводные. Это свидетельствует о необычном составе и условиях среды.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Экосистемное разнообразие и углеродные циклы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карбона стали не только средой обитания, но и важнейшим компонентом биогеохимических циклов, влияя на состав атмосферы и климат планеты.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061" y="3245763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64740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палеозойских животных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в девоне, первые позвоночные, способные жить и в воде, и на суше, расширяя биологическое разнообразие.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насекомые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карбоне и перми насекомые достигали огромных размеров из-за высокой концентрации кислорода и отсутствия конкуренции с птицами.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Доминировали в морях кембрия и ордовика, имели прочный хитиновый панцирь и разнообразные формы.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скорпионы (эвриптериды)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хищники морей, особенности которых позволяли захватывать добычу и процветать в палеозойских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в палеозое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значительно меняли состав жизни, на время снижая биоразнообразие и давая старт новым эволюционным ветвям.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мощное вымирание — позднепермское, уничтожило почти полностью морские и наземные виды, меняя экосистемы Земли.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744100"/>
            <a:ext cx="4814700" cy="27330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животных разных периодов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доминирующих представителей фауны каждого периода палеозоя, демонстрируя эволюционную динамику животных.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шла от морских кишечнополостных к сложным наземным животным и пресмыкающимся, осложняя биоразнообразие.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палеозойской флоры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кислорода благодаря растениям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Палеозойские растения активно выделяли кислород при фотосинтезе, что существенно повысило уровень O2 в атмосфере, создавая условия для развития крупных животных.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осадочных пород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растений превратились в уголь и торф, составив крупные залежи полезных ископаемых, влияющих на геохимию и хозяйственную деятельность человечества.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почв и экосистем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корней и отмирание растений привели к появлению плодородных почв, что позволило сформироваться сложным наземным экосистемам.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эры: великое пермское вымирание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пермь ознаменовался крупнейшим вымиранием на Земле, в ходе которого исчезло около 90% видов морских и наземных организмов.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вымирание открыло путь к мезозойской эре, с развитием новых групп, в том числе первых динозавров и млекопитающих.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повлекло существенные изменения в составе атмосферы, включая снижение уровня кислорода и повышение углекислого газа.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Палеозойская эра — фундамент жизни на Земле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 стал эпохой ключевых биологических и геологических изменений, создавших основу для современного мира живых организмов и сложных экосистем.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2026-05-09T05:29:32Z</dcterms:created>
  <dcterms:modified xsi:type="dcterms:W3CDTF">2026-05-09T05:29:32Z</dcterms:modified>
</cp:coreProperties>
</file>