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Рудознатцы: кто искал богатства земли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людей, которые умели читать подсказки земли.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России нужны были рудознатцы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стране росли заводы и мастерские, требовались железо, медь, соль, золото и серебро. Рудознатцы помогали узнать, где скрыты эти богатства, чтобы их можно было добыть и использовать для жизни и дела государства.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рудознатец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Искатель под землёй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Рудознатец не добывал руду сам, а сначала находил места, где она могла скрываться. Он замечал признаки в камнях, земле, воде и растениях, будто собирал подсказки по следам природы.
</a:t>
            </a:r>
            <a:endParaRPr lang="en-US" sz="1233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наблюдатель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человек смотрел очень зорко и терпеливо. Маленькое пятно на камне, странный блеск или необычный ручей могли подсказать ему, что под ногами есть полезное богатство.
</a:t>
            </a:r>
            <a:endParaRPr lang="en-US" sz="1297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Рудознатец запоминал, где видел похожие камни и какие признаки уже встречал раньше. Это помогало сравнивать новые находки со старыми и не путать обычную породу с рудой.
</a:t>
            </a:r>
            <a:endParaRPr lang="en-US" sz="1230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следопыт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умел соединять наблюдение, опыт и смекалку. Благодаря этому рудознатец находил дорогу к полезным ископаемым даже там, где другим людям казалось, что земля молчит.
</a:t>
            </a:r>
            <a:endParaRPr lang="en-US" sz="12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работали рудознатцы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дикие тропы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поиски проходили в глухих лесах, где не было дорог и указателей. Там рудознатец шёл как первооткрыватель: впереди только тропа, рюкзак и надежда на удачу.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рек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помогали искать руду, потому что вода вымывала из земли маленькие кусочки полезных минералов. Поэтому рудознатцы внимательно осматривали песок, гальку и берега после паводков.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походы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поиски длились неделями. Рудознатцы несли с собой образцы, карту и простые инструменты, а ночью отдыхали у костра, чтобы наутро снова идти дальше.
</a:t>
            </a:r>
            <a:endParaRPr lang="en-US" sz="1322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хребты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Рудознатцы часто уходили в горы, потому что там в скалах и осыпях можно было заметить рудные признаки. В таких местах им приходилось идти осторожно и внимательно смотреть под ноги.
</a:t>
            </a:r>
            <a:endParaRPr lang="en-US" sz="13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следы помогали искать руду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Рыжие потёки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камне появлялись ржавые полосы или потёки, это могло означать, что рядом есть железные минералы. Такие следы служили рудознатцу первой серьёзной подсказкой.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Странный блеск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камень блестел не так, как обычная порода. Такой сияющий участок заставлял рудознатца присмотреться внимательнее: возможно, перед ним была медная или другая руда.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пятна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и синие пятна на камнях тоже были важным знаком. Они могли появляться там, где в земле скрывались полезные вещества, и тогда поиски продолжались ещё усерднее.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камешки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камень казался необычно тяжёлым, это тоже настораживало. А в ручьях рудознатцы иногда находили крошки металла, которые вели к настоящему месторождению.
</a:t>
            </a:r>
            <a:endParaRPr lang="en-US" sz="11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искали чаще всего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4782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Медная руда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 использовали для монет, посуды и разных полезных вещей. Когда рудознатец находил медную руду, это считалось большой удачей для мастеров и купцов.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46865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помогала сохранять продукты, а без неё на кухне было бы совсем грустно. Поэтому её тоже искали в земле и на соляных месторождениях.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6894875" y="17679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 и серебро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металлы были особенно ценными и красивыми. Их находки радовали государство, потому что золото и серебро использовали для денег и дорогих изделий.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было особенно важным: из него делали инструменты, детали для работы и оружие. Поэтому поиски железной руды всегда были очень нужны стране и заводам.
</a:t>
            </a:r>
            <a:endParaRPr lang="en-US" sz="13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рудознатец находил месторождение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первых наблюдений до сообщения о находке.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рудознатца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Молоток, лопата и мешочки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рудознатца всегда были с собой простые, но очень нужные вещи. Молоток помогал откалывать образцы, лопата — копать землю, а мешочки — хранить найденные камни, чтобы ничего не перепутать по дороге домой.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компас и лупа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карты и компаса в лесах и горах легко заблудиться, а рудознатцу это совсем не нужно. Лупа помогала рассматривать мелкие блестящие крупинки, будто земля подмигивала ему в ответ.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775" y="2266178"/>
            <a:ext cx="227850" cy="26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6724" y="2266175"/>
            <a:ext cx="227850" cy="2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72" y="2262229"/>
            <a:ext cx="227850" cy="2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— важное место поисков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богатства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был удобным местом для поисков руды, потому что здесь встречались горы, скалы и старые породы. Именно в таких местах рудознатцы часто находили полезные признаки.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рядом с месторождениями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находили железо и медь, рядом появлялись заводы и мастерские. Так рудознатцы помогали строить новые центры работы и жизни, а не просто находить красивые камни.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города Урала выросли там, где когда-то нашли важную руду. Сначала появлялась находка, потом рудник, а затем — дорога, завод и оживлённое поселение.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помогали находки рудознатцев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Государству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рудознатцы находили полезные ископаемые, государство узнавалo, где можно строить новые предприятия и получать нужные материалы. Это помогало стране развиваться и становиться сильнее.
</a:t>
            </a:r>
            <a:endParaRPr lang="en-US" sz="1161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Заводчикам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Хозяева заводов очень ждали таких находок, потому что им нужны были сырьё и точные сведения. Без рудознатцев им пришлось бы долго искать месторождения вслепую.
</a:t>
            </a:r>
            <a:endParaRPr lang="en-US" sz="1325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Мастерам и рабочим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найденной руды делали металл, а из металла — инструменты, детали и оружие. Значит, находки рудознатцев помогали не только начальству, но и многим трудолюбивым людям.
</a:t>
            </a:r>
            <a:endParaRPr lang="en-US" sz="1196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 жителям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Соль, монеты, посуда, железные изделия — всё это становилось доступнее благодаря поискам рудознатцев. Их труд приносил пользу очень многим людям сразу.
</a:t>
            </a:r>
            <a:endParaRPr lang="en-US" sz="132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Рудознатцы и заводы Демидовых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Уральская находка у реки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крутого берега реки рудознатец заметил камни с тёмным блеском и красноватые потёки. Он собрал образцы, отметил место на карте и сообщил о находке. Позже здесь вырос завод, а из труб пошёл густой дым.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Камни, которые вели к металлу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горном лесу люди долго искали следы руды и шли почти вслепую. Но однажды они нашли тяжёлые камни с яркими вкраплениями. Такая находка помогала Демидовым понять, где можно строить новый завод и добывать железо.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0000" y="1797831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2975" y="1828191"/>
            <a:ext cx="384600" cy="3076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в одной цепочке работы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80825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Рудознатец ищет следы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изучает камни, почву, ручьи и склоны, чтобы понять, где может скрываться руда. Его задача — найти подсказку, а не добыть металл.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21899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Шахтёр добывает руду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Шахтёр уже работает в карьере или шахте. Он достаёт руду из земли, грузит её и помогает отправить на дальнейшую переработку.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62973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работают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нужен внимательный следопыт, потом трудолюбивый добытчик. Без рудознатца трудно найти место, а без шахтёра нельзя извлечь полезное сырьё.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находки до завода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рудознатец превращал маленькую подсказку в большое дело для завода.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испытания в дороге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выход в путь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Рудознатец уходил далеко от жилья и нёс с собой всё нужное для работы. Впереди могли быть леса, горы и неизвестные тропы.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испытывает терпение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жара, дождь и снег мешали идти и искать. Иногда приходилось работать мокрыми руками или почти на ветру, словно упрямый исследователь не сдавался.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продолжается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трудного дня рудознатец снова смотрел на камни и землю. Настойчивость помогала ему не пропустить важную находку.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подсказывала земля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Странные камни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Тяжёлые, блестящие или пятнистые камни привлекали особое внимание. Такие находки нередко указывали на полезные ископаемые, которые спрятаны глубже под землёй.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Овраги и трещины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земля открывала свои тайны в оврагах и трещинах. Там рудознатец мог увидеть слои породы и заметить следы, которых не было видно раньше.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и 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помогали запах почвы и форма холмов. Даже небольшой выступ или необычная ямка могли подсказать, что под землёй скрывается что-то интересное и полезное.
</a:t>
            </a:r>
            <a:endParaRPr lang="en-US" sz="1322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воды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ручей становился необычно ржавым, зелёным или синим, это могло означать, что рядом есть руда. По цвету воды рудознатцы получали первую важную подсказку.
</a:t>
            </a:r>
            <a:endParaRPr lang="en-US" sz="13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труд был очень важен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5325" y="23222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Помогали находить сырьё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Рудознатцы подсказывали, где искать железо, медь, соль и другие богатства. Без таких находок заводам было бы труднее начинать работу и получать нужные материалы.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3173434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Ускоряли развитие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месторождение находили вовремя, рядом могли строить рудник, завод или поселение. Так труд одного внимательного человека помогал сразу многим людям.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6071545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Становились первыми разведчиками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наблюдения помогали понять, что лежит под поверхностью. По сути, рудознатцы открывали дорогу будущим исследователям, мастерам и строителям.
</a:t>
            </a:r>
            <a:endParaRPr lang="en-US" sz="12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поиски стали наукой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4263" y="11557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рудознатцы внимательно сравнивали камни, воду, почву и склоны. Они запоминали, где находили полезные признаки, и делали выводы по опыту.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946563" y="31005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карты и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поиски стали точнее. Люди начали использовать карты, описания местности и разные проверки, чтобы лучше понимать, где искать полезные ископаемые.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643663" y="11557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Рождается геология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рудознатцев стал частью науки о земле. Их умение замечать детали помогло будущим учёным изучать недра уже более точно и по-научному.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рассказать старый камень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с блеском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вид он кажется обычным, но блеск на его поверхности может многое подсказать. Рудознатец берёт такой камень в руки, смотрит на цвет, вес и трещины, а потом решает, стоит ли искать дальше.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под землёй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видны слои породы, это похоже на раскрытую книгу земли. По их форме и цвету можно понять, какие горные породы лежат глубже и есть ли шанс найти руду неподалёку.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рудознатцах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2097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 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месторождений появлялись поселения, а потом и города. Рудознатцы помогали им возникать там, где раньше были только лес, горы и тишина.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6214199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 музеях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хранятся камни, карты и старинные инструменты. Они рассказывают, как люди учились читать подсказки земли и открывать её богатства.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 заводах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заводы напоминают о том, как важны были поиски руды. Без удачной находки многие места так и не стали бы промышленными центрами.
</a:t>
            </a:r>
            <a:endParaRPr lang="en-US" sz="13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 рудознатцах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Рудознатцы были терпеливыми и очень наблюдательными людьми. Они умели замечать подсказки земли и превращать обычный камень в важное открытие для всей страны.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2026-05-26T08:22:59Z</dcterms:created>
  <dcterms:modified xsi:type="dcterms:W3CDTF">2026-05-26T08:22:59Z</dcterms:modified>
</cp:coreProperties>
</file>