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Гоголь. «Шинель»: история маленького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повесть о бедном чиновнике и его несбывшейся мечте.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Гоголь показывает жизнь незаметного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«Шинель» написана в эпоху строгой чиновной России и показывает Петербург холодным, равнодушным городом, где бедный человек почти не может рассчитывать на уважение, защиту и сочувствие.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Акакий Акакиевич Башмачкин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Акакий Акакиевич служит переписчиком в департаменте и выполняет самую однообразную работу. Он тих, незаметен и привык жить без лишних желаний.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одевается бедно, не умеет постоять за себя и почти не замечает насмешек. Его беззащитность делает его особенно уязвимым в мире чиновников.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имя и фамилия подчеркивают комизм образа, но за этим комизмом сразу чувствуется одиночество человека, которого окружающие не считают значимым.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враждебная среда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не помогает герою сохранить достоинство. Напротив, он делает Акакия еще более одиноким, бедным и беззащитным перед жизнью.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город предстает не красивым, а суровым: мороз, ветер и темные улицы словно давят на человека и не оставляют ему тепла.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Казенные дома, тесные комнаты и служебные коридоры создают ощущение замкнутого мира, где все подчинено правилам, а не человеческому участию.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в повести — это не только погода. Он передает равнодушие людей и общее чувство отчуждения, которое окружает героя.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повести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 Н. В. Гоголя «Шинель».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781" y="1830853"/>
            <a:ext cx="222188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Петрович и роль предметных деталей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Портной Петрович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Петрович сообщает, что старую шинель уже нельзя спасти. Его грубый тон сочетается с профессиональным взглядом на ткань, покрой и качество работы.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ремесла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подробно называет воротник, подкладку, швы, пуговицы и сукно. Такие детали делают шинель почти живым участником событий и усиливают важность покупки.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 экономия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шинель требует больших лишений. Акакий отказывает себе в самом необходимом, потому что вещь становится для него не роскошью, а целью всей жизни.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перемену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Шинель значит для героя гораздо больше, чем одежда. Она обещает тепло, уважение и ощущение, что его наконец заметят среди других людей.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обещает новая шинель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Акакия новая шинель — это не просто защита от холода. Она дает ему редкую радость и ощущение, что жизнь может стать лучше. Он впервые чувствует себя по-настоящему живым.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чувство так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новой шинелью герой начинает смотреть на себя иначе. Ему кажется, что он может быть замечен и принят другими. Именно поэтому потеря шинели так болезненна.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повести Н. В. Гоголя «Шинель»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жизни Акакия после покупки шинели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подъем в жизни героя связан не только с вещью, но и с надеждой на уважение.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шинели ненадолго меняет положение Акакия, но внешнее счастье оказывается очень хрупким.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6038" y="1276603"/>
            <a:ext cx="335400" cy="26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2025" y="2994478"/>
            <a:ext cx="335400" cy="268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Позыв на праздник показывает, что новая шинель временно делает Акакия заметным. Он выходит из привычной замкнутости и оказывается среди коллег, которые раньше его не замечали.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на вечер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разговоры и чужие правила быстро утомляют героя. Ему трудно чувствовать себя свободно, потому что он не привык к такому общению и веселой суете.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Непривычная обстановка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особенно важен, потому что радость Акакия длится недолго. Стоит ему поверить в перемены, как жизнь снова показывает свою жестокость и непостоянство.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короткое счастье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 чиновников и краткий миг счастья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Кража шинели и равнодушие власти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кражи Акакий ищет помощь, но вместо поддержки сталкивается с холодным отношением чиновников. Его беда кажется окружающим мелочью, хотя для него это настоящая катастрофа.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«значительному лицу» заканчивается унижением. Власть в повести не слышит слабого человека и отвечает ему высокомерно, будто его чувства не имеют значения.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шинели становится потерей последней надежды. Герой лишается не только вещи, но и веры в справедливость, поэтому его трагедия становится еще глубже.
</a:t>
            </a:r>
            <a:endParaRPr lang="en-US" sz="11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повести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помогает увидеть, как устроен мир повести и почему судьба Акакия Башмачкина оказывается такой беззащитной.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этих героев Гоголь показывает разные отношения к слабому человеку: сочувствие, насмешку, равнодушие и позднюю месть.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«Шинель»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соединяет шутку и сострадание, поэтому читатель сначала улыбается, а затем чувствует боль за героя.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 постоянно сменяют друг друга — смешной и печальный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«Шинель»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часто повторяет слова и детали, чтобы подчеркнуть однообразную жизнь Акакия Башмачкина и сделать текст особенно запоминающимся для читателя.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Гоголя и художественные особенности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бытовая речь, необычные сравнения и смена интонации помогают соединить юмор с сочувствием и сделать повесть очень выразительной.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иронию и гиперболу: смешные описания чиновников и служебных привычек показывают нелепость мира, в котором живёт герой.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«Шинель»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повести «Шинель»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унижения проходит через почти все события и сильнее всего влияет на судьбу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что бедность и равнодушие общества усиливают страдания человека и лишают его уверенности в себе.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вещь становится судьбой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старая шинель — не просто одежда, а знак бедности и постоянного холода. Для Акакия она означает надежду на тепло, защиту и хоть немного уважения со стороны окружающих. Поэтому потеря шинели звучит почти как потеря части жизни.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Петербург на страницах повести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холодного Петербурга шинель выглядит особенно важной. Старая зимняя одежда, ветер, снег и тёмные улицы помогают представить мир, в котором человеку трудно сохранить достоинство и тепло не только на улице, но и в душе.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Символ, который запомнила литература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Гоголя шинель стала литературным образом, который напоминает о беззащитном человеке. Когда писатели говорят о «шинели», читатель часто вспоминает Акакия Башмачкина, его одиночество и мечту о достойной жизни среди равнодушных людей.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шинели в литературе и культуре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Акакия превращается в трагедию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 Н. В. Гоголя «Шинель»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Фантастический финал и его смысл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Акакий Башмачкин становится призраком, который снимает шинели с прохожих. Так в повести появляется неожиданная фантастическая развязка.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связан с народным представлением о справедливости: тот, кого унижали при жизни, будто получает возможность ответить обидчикам.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отменяет трагедии, но делает её ещё острее: Гоголь показывает, что жестокость к слабому человеку не проходит бесследно.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211938"/>
            <a:ext cx="4788300" cy="26687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значение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«Шинель»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эпизоды повести показывают, как одна надежда сменяется потерей и превращается в трагедию.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усиливает главную мысль: маленькому человеку особенно больно, когда его не замечают и не защищают.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важна для школьного чтения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замечать людей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Акакия Башмачкина помогает понять, как легко не заметить человека, который тихо живёт рядом и не умеет себя защищать. Это важный урок внимательности и уважения.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силу сочувствия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что насмешка и холодность могут глубоко ранить. Школьнику важно увидеть, что доброжелательность и поддержка для слабого человека бывают очень нужны.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классическую тему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«Шинель» связана с образом «маленького человека», который встречается и в других произведениях русской литературы. Это помогает лучше понимать общие темы школьной программы.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повести Гоголя «Шинель»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«Шинель» учит видеть за смешными деталями боль человека. Акакий Башмачкин остаётся напоминанием о том, что уважение и сострадание важнее равнодушия.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2026-05-19T03:53:03Z</dcterms:created>
  <dcterms:modified xsi:type="dcterms:W3CDTF">2026-05-19T03:53:03Z</dcterms:modified>
</cp:coreProperties>
</file>