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Благинина. «Мамин день»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стихотворение о маме, заботе и добрых делах.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Елена Благинина: стихи, которые легко понять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Елена Александровна Благинина писала для детей простым и ясным языком. Её стихи близки школьникам: в них есть дом, семья, ласка, труд и маленькие радости каждого дня.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 название стихотворения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«Мамин день» сразу настраивают на праздник, который посвящён самому близкому человеку. Название обещает не обычный день, а особенное событие, полное внимания и тепла.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слышится желание порадовать маму и сделать для неё что-то хорошее. Это может быть подарок, помощь по дому или просто заботливое слово, сказанное от души.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помогает сразу увидеть главную мысль стихотворения: любовь к маме проявляется в благодарности и добрых поступках. Такой праздник создаёт сам ребёнок своими руками и сердцем.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как образ тепла и заботы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родной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мама воспринимается как самый близкий, добрый и заботливый человек. Её образ связан с любовью, спокойствием и ощущением защищённости. Это мама, рядом с которой всегда тепло и надёжно.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уют и ласка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мамы окружён домашним уютом. Читатель легко представляет светлую комнату, цветы, подарок и радостную улыбку. Такая картина делает стихотворение очень тёплым и понятным детям.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произведения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светло и радостно, словно в доме уже начался маленький праздник. В нём чувствуется ожидание хорошего события и приятная детская суета, от которой хочется улыбнуться.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грусти или тревоги. Напротив, он наполнен благодарностью, нежностью и добрым настроением, которое передаётся через простые, тёплые слова и ласковый тон.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 мягкий и напевный. Поэтому строки легко запоминаются, а чтение вслух получается спокойным и выразительным, как тихая песенка о мамином празднике.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523" y="1314140"/>
            <a:ext cx="770400" cy="7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523" y="2568030"/>
            <a:ext cx="794400" cy="635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4535" y="3684452"/>
            <a:ext cx="746325" cy="77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выражает лирический герой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искренне любит маму и хочет показать это не словами, а поступками. Его чувство тёплое и очень настоящее, как доброе утреннее солнце.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стремится помочь маме и сделать её день легче. В его поведении видны внимание, аккуратность и желание быть полезным в домашнем деле.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счастье связано с тем, что мама улыбнётся. Он радуется самому процессу подготовки праздника и маленьким успехам, которые можно подарить любимому человеку.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через маленькие добрые дела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о маме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вспоминает о маме и понимает, что хочет сделать ей приятное.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помочь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стремление поддержать маму делом: убрать, принести, подать или аккуратно выполнить поручение.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сюрприза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Следом рождается маленький подарок или знак внимания — открытка, цветок, рисунок, простое, но очень доброе поздравление.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в доме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мама улыбается, и обычный день превращается в настоящий семейный праздник, полный тепла и благодарности.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детали и уют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комната перед праздником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легко представляет чистую, светлую комнату, где всё на своём месте. В такой обстановке даже небольшой подарок выглядит особенно торжественно. Уют помогает почувствовать, что праздник создаётся не шумом, а заботой.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Цветы, открытка и подарок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Важными становятся простые вещи: букет, открытка, аккуратно завёрнутый подарок. Эти детали делают изображение живым и тёплым. Сразу видно, что ребёнок готовился с любовью и хотел порадовать маму.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уголок дома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стол, посуду, свет и аккуратные семейные мелочи. Такой уголок напоминает о тихом домашнем празднике. Он выглядит не нарядно-официально, а по-доброму, по-семейному.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237" y="1295896"/>
            <a:ext cx="1362375" cy="1089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18037" y="1295896"/>
            <a:ext cx="1089900" cy="1089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10567" y="1295896"/>
            <a:ext cx="1226137" cy="1089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5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Благинина выбирает понятные ребёнку слова, поэтому смысл сразу становится ясным. Текст легко читать и слушать без словаря и длинных объяснений.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67562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ласково и спокойно, без резких выражений. Благодаря этому стихотворение напоминает тихий разговор о самом дорогом человеке.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828211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плавное звучание помогают быстро запомнить текст. Стихотворение удобно пересказывать, потому что его ритм поддерживает мысль и настроение.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мамин праздник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простой детской заботы вырастает тёплый семейный праздник.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замечать, как много мама делает каждый день, даже если её забота кажется привычной. Благинина показывает: благодарность начинается с внимательного взгляда на её труд.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мысль произведения — любовь к маме выражается не громкими обещаниями, а аккуратностью, вежливостью и готовностью помочь. Маленький добрый поступок здесь ценится особенно высоко.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воспитывает доброжелательность и уважение к старшим. Оно помогает ребёнку понять: когда он старается для мамы, он делает счастливее не только её, но и весь дом.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напоминает, что забота о близких проявляется в простых делах: убрать за собой, принести нужное, не огорчать по пустякам. Именно такие поступки создают тёплую атмосферу дома.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знакомая всем тема помогает легко узнать в тексте собственный опыт: подарок, помощь и ожидание радости.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каждому ребёнку тема мамы делает стихотворение понятным и близким с первых строк.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Е. Благининой «Мамин день»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праздника в стихотворении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начинается с заботы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доме появляется особое настроение: хочется сделать что-то доброе и полезное. Ребёнок замечает мамин труд и старается помочь, чтобы праздник был не шумным, а по-настоящему тёплым и домашним.
</a:t>
            </a:r>
            <a:endParaRPr lang="en-US" sz="973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сюрприз с большим смыслом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не дорогой подарок, а внимание, вложенное в него. Открытка, букет или рисунок становятся знаком любви, потому что сделаны руками ребёнка и подарены от чистого сердца.
</a:t>
            </a:r>
            <a:endParaRPr lang="en-US" sz="961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Уют, свет и радость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сцена в стихотворении напоминает тихий семейный вечер, когда всё вокруг кажется светлее. Чистая комната, цветы и улыбка мамы помогают увидеть, как добрые дела превращают обычный день в праздник.
</a:t>
            </a:r>
            <a:endParaRPr lang="en-US" sz="9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ритм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читается легко, потому что строки звучат плавно и мягко. Ритм помогает чувствовать спокойное движение мысли, будто ребёнок тихо и радостно готовит сюрприз для мамы.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произведения ласковая и доверительная. В ней нет резких интонаций: слова звучат ровно, по-доброму, как тёплый разговор в семье перед праздником.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смысловые отрезки делают текст удобным для чтения вслух. Ребёнок легко удерживает внимание, а слушатель быстро улавливает главную эмоцию — нежность и благодарность.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 и простые слова создают ощущение песни. Поэтому стихотворение хорошо запоминается и помогает передать настроение даже при выразительном чтении на уроке.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939" y="1324125"/>
            <a:ext cx="511500" cy="454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75434"/>
            <a:ext cx="511500" cy="40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темы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стихотворении — это место уюта, спокойствия и семейной близости, где особенно заметны забота, порядок и радость совместного праздника.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здесь важен не сам по себе, а как знак внимания. Он показывает, что ребёнок подумал о маме и захотел порадовать её от души.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маме в тексте проявляется мягко и просто: через ласку, добрые слова, желание помочь и сделать что-то хорошее без напоминаний.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ребёнка становится настоящим выражением благодарности. Даже маленькое дело в доме превращается в важный и заметный знак уважения к маме.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семейными традициями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 о привычных семейных праздниках, когда дети готовят сюрпризы, рисуют открытки и читают стихи. Такие простые традиции делают день мамы особенно тёплым и памятным.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ценится не торжественность, а искреннее участие ребёнка. Помощь по дому, аккуратность и добрые слова становятся частью семейного воспитания и учат вниманию к близким.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увидеть, что праздник складывается из маленьких общих действий. Когда ребёнок старается вместе со взрослыми, в семье становится больше доверия, радости и взаимной поддержки.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в иллюстрации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может быть светлая комната, цветы, открытка и подарок в руках ребёнка. Важнее всего передать не богатство деталей, а ощущение старания, нежности и тихого семейного счастья.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иллюстрация показывает улыбку мамы и радость ребёнка в одном кадре. Тогда сразу становится ясно: праздник создан любовью, заботой и маленьким добрым поступком.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стихов Е. Благининой для детей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Благинина пишет о том, что ребёнок хорошо знает: о семье, доме, труде, природе и ласковом общении. Поэтому её стихи сразу вызывают доверие и интерес.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язык обычно простой и ясный, без сложных оборотов. Благодаря этому младшим школьникам легко слушать текст, понимать смысл и пересказывать его своими словами.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Елены Благининой запоминаются, потому что в них сочетаются ритм, образность и близкие детям ситуации. Они помогают читать с удовольствием и видеть красоту в обычных делах.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поэтессы часто чувствуется мягкая улыбка и доброе отношение к герою. Даже серьёзные мысли звучат спокойно, тепло и по-домашнему, без назидания.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добрый поступок ребёнка способен превратить обычный день в настоящий праздник и показать любовь на деле.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мысль: маму радуют внимание, помощь и забота, а не громкие слова.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Е. Благининой «Мамин день»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стихотворение о любви к маме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«Мамин день» напоминает, что любовь видна в простых делах: помощи, внимании и ласковых поступках. Это светлое стихотворение легко понять и приятно читать вслух.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2026-05-23T22:58:17Z</dcterms:created>
  <dcterms:modified xsi:type="dcterms:W3CDTF">2026-05-23T22:58:17Z</dcterms:modified>
</cp:coreProperties>
</file>