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Гиппиус. Знайте!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Зинаида Гиппиус — поэт Серебряного века, который умеет говорить о самом важном.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Зинаида Гиппиус: голос Серебряного века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Зинаида Гиппиус — поэт, прозаик, критик и автор дневников. Она жила в эпоху больших перемен, много писала о свободе, вере и человеке, а вместе с Дмитрием Мережковским стала заметной фигурой русского символизма.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1085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формировалась будущая писательница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500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переезды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 Гиппиус был юристом, поэтому семья часто меняла место жительства. Это рано приучило её наблюдать людей и быстро привыкать к переменам.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3644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Домашнее образование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не училась в университете, но много читала сама. Книги, самостоятельность и внимательность к словам помогли ей рано начать писать.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62788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тексты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Гиппиус начала сочинять очень рано, а в подростковом возрасте уже делала записи и пробовала разные литературные формы.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469" y="1162275"/>
            <a:ext cx="6869063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даты жизни и творчества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события жизни Гиппиус и их значение для её литературного пути.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Гиппиус делится на несколько этапов, и каждый из них менял её взгляды, темы и тон творчества.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Зинаиде Н. Гиппиус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75272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и литературный салон Гиппиус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810900" y="2259825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куда приходили спорить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был для Гиппиус не просто городом, а центром её литературной жизни. В доме Гиппиус и Мережковского собирались писатели, критики и философы, чтобы обсуждать новые идеи.
</a:t>
            </a:r>
            <a:endParaRPr lang="en-US" sz="1086" dirty="0"/>
          </a:p>
        </p:txBody>
      </p:sp>
      <p:sp>
        <p:nvSpPr>
          <p:cNvPr id="7" name="Text 3"/>
          <p:cNvSpPr txBox="1"/>
          <p:nvPr/>
        </p:nvSpPr>
        <p:spPr>
          <a:xfrm>
            <a:off x="810900" y="3632100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Разговоры о будущем 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встречи были важны не только для литературы. Здесь спорили о вере, свободе личности, искусстве и судьбе страны, поэтому салон стал частью культурной жизни эпохи.
</a:t>
            </a:r>
            <a:endParaRPr lang="en-US" sz="108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поэзии Гиппиус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стихи часто звучат как честный внутренний разговор. В них важно не событие, а то, что человек чувствует и о чём он спрашивает себя.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у Гиппиус — духовный поиск, поэтому её лирика строится вокруг сомнения, выбора и личной ответственности.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тем по стихотворениям З. Н. Гиппиус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46296" y="1580032"/>
            <a:ext cx="449100" cy="449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46285" y="2441445"/>
            <a:ext cx="449100" cy="399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90948" y="3237659"/>
            <a:ext cx="359775" cy="479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260966" y="4074102"/>
            <a:ext cx="419738" cy="4797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символизма в её стихах
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3070392" y="1509076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тьма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Гиппиус часто противопоставляет свет и тьму, чтобы показать борьбу между надеждой и сомнением. Такой приём помогает ей говорить о чувствах без прямых объяснений.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3070381" y="2345535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дороги, двери и перехода передают движение человека к решению. В её стихах важно не только куда идти, но и почему нужно сделать именно этот шаг.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070381" y="3181993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и молчание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Сон, тишина и недосказанность создают ощущение тайны. Читатель должен сам додумать скрытый смысл, потому что у Гиппиус многое выражено намёком.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3070381" y="4018437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и молитва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Огонь, молитва и внутреннее напряжение связывают земное и духовное. Через такие символы поэтесса показывает сильное чувство и поиск опоры.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произведения Гиппиус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«Песня»: короткий текст с большим смыслом
</a:t>
            </a:r>
            <a:pPr algn="l" indent="0" marL="0">
              <a:lnSpc>
                <a:spcPct val="115000"/>
              </a:lnSpc>
              <a:buNone/>
            </a:pPr>
            <a:r>
              <a:rPr lang="en-US" sz="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стихотворении особенно заметна способность Гиппиус говорить просто и при этом глубоко. Один образ или вопрос раскрывает не только настроение, но и размышление о жизни, вере и внутренней честности. Для читателя здесь важна не история, а скрытая мысль.
</a:t>
            </a:r>
            <a:endParaRPr lang="en-US" sz="840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«Ключи»: образ выбора и тайны
</a:t>
            </a:r>
            <a:pPr algn="l" indent="0" marL="0">
              <a:lnSpc>
                <a:spcPct val="115000"/>
              </a:lnSpc>
              <a:buNone/>
            </a:pPr>
            <a:r>
              <a:rPr lang="en-US" sz="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сразу вызывает ощущение двери, которую нужно открыть, и секрета, который нельзя увидеть сразу. В подобных текстах Гиппиус показывает, что у каждого человека есть свой путь к пониманию себя и мира. Смысл рождается из символа, а не из сюжета.
</a:t>
            </a:r>
            <a:endParaRPr lang="en-US" sz="840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Дневники и критическая проза
</a:t>
            </a:r>
            <a:pPr algn="l" indent="0" marL="0">
              <a:lnSpc>
                <a:spcPct val="115000"/>
              </a:lnSpc>
              <a:buNone/>
            </a:pPr>
            <a:r>
              <a:rPr lang="en-US" sz="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прозе Гиппиус слышен более резкий и прямой голос. Она оценивает эпоху, людей и литературную среду без украшений, поэтому её тексты помогают увидеть не только автора, но и напряжённую атмосферу времени. Это важная часть её наследия.
</a:t>
            </a:r>
            <a:endParaRPr lang="en-US" sz="84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смысл в её стихах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личное чувство превращается в философский вывод.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поиски и тема веры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её текстах вера связана с христианскими ценностями, свободой духа и ответственностью человека за свои поступки. Поэтому даже религиозные темы у неё звучат как разговор о совести.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мысль проходит через стихи, статьи и дневники. Гиппиус показывает, что настоящий смысл веры начинается там, где человек не боится спрашивать себя о правде.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Гиппиус интересовала не формальная обрядность, а живая вера. Она рассматривала религию как личный опыт, который требует честности, внутренней работы и постоянного выбора.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2128696"/>
            <a:ext cx="4122000" cy="116385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Гиппиус и другие символисты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различия между Гиппиус, Блоком, Брюсовым и Белым по темам, стилю и тону.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Гиппиус выделяется среди символистов более резкой мыслью и личной интонацией, тогда как у других сильнее звучат музыка стиха, форма или эксперимент.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о русском символизме и творчестве Зинаиды Гиппиус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позиция и литературная смелость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статьях и дневниках она прямо писала о лицемерии, слабости и духовной пустоте общества, поэтому её тексты часто вызывали споры и резкие отзывы.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начала XX века такая независимость была редкой, особенно у женщины-писателя, которой приходилось доказывать право на собственный голос и собственное мнение.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Гиппиус не скрывала своих взглядов и открыто спорила с тем, что считала ложным: с властью, модой в литературе и привычкой говорить красиво без правды.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Гиппиус воспринимали не только как поэта, но и как смелого наблюдателя эпохи, который не соглашался молчать ради удобства.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Эмиграция и перемены в творчестве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отъезда из России её поэзия стала суше и строже, а личные воспоминания заняли больше места.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от Петербурга, тем сильнее в текстах Гиппиус звучат утрата, память и ощущение исторического разрыва.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Зинаиды Гиппиус; периодизация поэтического и эмигрантского творчества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1025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Франции, прежде всего в Париже, Гиппиус продолжала писать и печататься в русских эмигрантских изданиях, сохраняя связь с родной культурой и литературной средой.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033100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Эмиграция сделала её тексты более строгими и печальными: в них чаще звучат память о России, чувство разлуки и спокойное, но твёрдое подведение жизненных итогов.
</a:t>
            </a:r>
            <a:endParaRPr lang="en-US" sz="1086" dirty="0"/>
          </a:p>
        </p:txBody>
      </p:sp>
      <p:sp>
        <p:nvSpPr>
          <p:cNvPr id="9" name="Text 3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Парижская эмиграция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578" y="1808825"/>
            <a:ext cx="370650" cy="423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82951" y="1861625"/>
            <a:ext cx="397500" cy="31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77752" y="1821875"/>
            <a:ext cx="397500" cy="39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72552" y="1861625"/>
            <a:ext cx="397500" cy="31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2" name="Text 1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Язык, стиль и интонация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588134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Книжная точность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Гиппиус использует слова точно и сдержанно, поэтому даже короткая строка звучит весомо, как продуманная мысль, а не случайное признание.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2682943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и парадоксы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стиль строится на противопоставлениях: свет и тьма, вера и сомнение, молчание и голос. Так мысль становится ярче и острее.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4777735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часто много краткости, повтора и вопроса. Из-за этого текст похож на внутренний спор, который не заканчивается простым ответом.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6872538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интонации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может быть холодной, ироничной или почти молитвенной. Это помогает передать сложный мир чувств и мыслей без лишних объяснений.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Гиппиус запоминающейся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произведения объединяют личную откровенность, ясную мысль и редкую для эпохи независимость позиции.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Гиппиус запоминается сочетанием силы характера и интеллектуальной точности; именно это делает её заметной фигурой Серебряного века.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литературному наследию Зинаиды Гиппиус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Гиппиус изучают в школе сегодня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4997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творчество помогает понять, чем жила литература Серебряного века: какие вопросы задавали писатели, как они спорили о вере, свободе и смысле жизни.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187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Гиппиус показывает, что женщина в культуре могла быть не только наблюдателем, но и сильным автором, который задаёт тон спору и требует честного разговора.
</a:t>
            </a:r>
            <a:endParaRPr lang="en-US" sz="1186" dirty="0"/>
          </a:p>
        </p:txBody>
      </p:sp>
      <p:sp>
        <p:nvSpPr>
          <p:cNvPr id="8" name="Text 4"/>
          <p:cNvSpPr txBox="1"/>
          <p:nvPr/>
        </p:nvSpPr>
        <p:spPr>
          <a:xfrm>
            <a:off x="611642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Школьникам её тексты близки, потому что в них есть темы выбора, одиночества, ответственности и взросления — то, с чем человек сталкивается в любом возрасте.
</a:t>
            </a:r>
            <a:endParaRPr lang="en-US" sz="11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469" y="1162275"/>
            <a:ext cx="6869063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образы и их смысл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повторяющиеся образы помогают Гиппиус выражать сложные мысли кратко и выразительно.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у Гиппиус работают как знаки смысла: через них она говорит о выборе, вере и поиске истины без длинных объяснений.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поэзии и прозы Зинаиды Гиппиус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Гиппиус на уроке литературы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помогает понять тему, образную систему и главную мысль текста.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Гиппиус: автор сильной мысли и личного голоса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Зинаида Гиппиус оставила в русской литературе тексты, где вера, свобода и внутренняя честность звучат особенно остро; именно поэтому её читают и обсуждают до сих пор.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2026-05-19T05:33:25Z</dcterms:created>
  <dcterms:modified xsi:type="dcterms:W3CDTF">2026-05-19T05:33:25Z</dcterms:modified>
</cp:coreProperties>
</file>