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материков: значение и виды
</a:t>
            </a:r>
            <a:endParaRPr lang="en-US" sz="397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материков, их роль и разнообразие с акцентом на реки.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важная часть водных ресурсов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материков включают реки, озёра, подземные и ледниковые воды. Реки формируют ландшафт, снабжают жизнь водой и служат средой обитания. На Земле насчитывается более 2,5 миллиона рек.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 по длине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длине крупнейших рек планеты и их значении в водном круговороте.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влияют на климат, экосистемы и обеспечивают водные ресурсы миллионов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гидрологические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исток реки?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начало реки, часто расположено в горах, болотах или на холмах. Он служит первым сборником воды, которая питается дождями, снегом и подземными источниками.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путь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представляет собой естественное углубление, по которому движется вода от истока к устью. Его форма и ширина меняются в зависимости от ландшафта и количества воды.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притоков в формировании речной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— это маленькие реки, впадающие в главную реку. Они расширяют бассейн реки и создают её разветвлённую сеть, обеспечивая приток воды и питание экосистем.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происхождение рек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рек и их виды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— место впадения реки в море, озеро или пустыню. Основные типы: дельта с разветвлёнными рукавами, эстуарий — воронкообразное, и устьевая форма с одной протокой.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устья на судоходство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устья влияет на плавучесть судов и осадкообразование, что важно для навигации и экологии устьевых районов.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режим рек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питаются атмосферными осадками, растаявшим снегом и льдом, а также подземными водами, что влияет на их постоянство и объем.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весной часто происходит половодье из-за таяния снега, а в тропиках паводки могут случаться в любую пору года.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зонах реки нередко пересыхают летом, что отражает климатическую специфику и водные ресурсы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особенности рек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реки текут круглый год, примеры — Волга, Лена, Янцзы, обеспечивая стабильные водные ресурсы.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реки появляются только в период дождей или таяния снега, как египетские вади и степные ручьи.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Многоводные реки имеют большой объем воды, например Амазонка и Енисей, что важно для экосистем и человека.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скорости течения различают быстрые горные реки, как Катунь, и медленные ровнинные, как Дунай и Обь.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водности рек: сезонные изменения
</a:t>
            </a:r>
            <a:endParaRPr lang="en-US" sz="275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климате пик расхода воды приходится на весну, а в тропиках — на жаркий сезон с обильными осадками.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водности отражают климатические особенности регионов с разной температурой и осадками.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Гидрологический мониторинг,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бассейны рек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пересекают несколько стран, например, Нил протекает через 11 стран, Дунай — через 10. Это требует совместного управления водой.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важно для распределения ресурсов, охраны экологии и разрешения возможных конфликтов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 Волги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длиннейшая река Европы, протекающая по России и имеющая бассейн площадью более 1,3 млн км². Она обеспечивает водой крупные города и служит артерией для транспорта.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и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активно используется для гидроэнергетики, судоходства и ирригации. В её дельте сохраняются уникальные природные места с разнообразной флорой и фауной.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великая река Европы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самый могучий речной поток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несёт в Атлантический океан огромное количество воды — около 209 тысяч кубометров в секунду. Это превышает поток любой другой реки на планете, обеспечивая обилие жизни в её бассейне.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 — лёгкие планеты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Амазонки расположены обширные тропические леса площадью более 5,5 миллиона квадратных километров. Они влияют на климат Земли и поддерживают множество видов растений и животных.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об Амазонке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древнейшая река цивилизаций
</a:t>
            </a:r>
            <a:endParaRPr lang="en-US" sz="362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мира протяжённостью 6852 километра, проходящая через 11 стран, включая Египет и Судан. Река является важнейшим источником воды для более 300 миллионов человек.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Нилу зародилась одна из древнейших цивилизаций — египетская. Сегодня река поддерживает сельское хозяйство и экономику регионов, служа основой жизни миллионов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в природе и обществе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изменяют поверхность планеты, формируя долины, каньоны и озёра, что влияет на природное разнообразие региона.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снабжают пресной водой население и сельское хозяйство, поддерживают рыбные ресурсы и экосистемы.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силы течения рек позволяет вырабатывать электроэнергию на гидроэлектростанциях без загрязнений.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могут создавать угрозы в виде наводнений, но также способствуют регулированию водных запасов и защите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73" y="2132400"/>
            <a:ext cx="397856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защита рек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производств и бытовых стоков ухудшают качество рек, приводя к гибели флоры и фауны.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химикатов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химикаты с полей попадают в реки, вызывая цветение воды и уменьшение кислорода.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законов и регулирование деятельности помогает снижать загрязнение и сохранять водные ресурсы.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повышают осознанность населения и стимулируют бережное отношение к рекам.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на реках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Гидроэлектростанции, такие как на Волге и Енисее, эффективно используют течение рек для производства чистой, возобновляемой электроэнергии, снижая зависимость от ископаемого топлива.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возведение плотин приводит к затоплению территорий и изменению природных экосистем, что требует тщательного экологического контроля и планирования.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водохранилища: функции и последствия
</a:t>
            </a:r>
            <a:endParaRPr lang="en-US" sz="2636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на Волге и Ангаре создают водохранилища, обеспечивающие надежный запас воды для энергетики, сельского хозяйства и судоходства, регулируя уровень рек.
</a:t>
            </a:r>
            <a:endParaRPr lang="en-US" sz="108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наводнений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смягчают последствия паводков, защищая населённые пункты и сельскохозяйственные угодья от затопления.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водохранилищ приводит к миграции животных и изменению экосистем на берегах, влияя на климат регионов.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транспортные артерии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связывает десять стран Европы, обеспечивая важный международный торговый маршрут для грузов и пассажиров.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— ключевая река США, используемая для перевозки сельскохозяйственной продукции и промышленного сырья.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 в Китае поддерживает значительные транспортные потоки, способствуя развитию экономических связей и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 открытия в мире рек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мира с протяжённостью 6852 км, играющая важнейшую роль в истории и культуре Африки.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Джона Хеннинга Спика в 1858 году впервые достигла истока Нила, раскрыв одну из главных загадок географии.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полноводнейшая река, чьи воды значительно влияют на климатические условия в Южной Америке и мире.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подземные реки и аномалии, где воды живут собственными законами, иногда исчезая в пустынях и под землёй.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рек России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Заключены первые соглашения о совместном использовании и охране трансграничных рек с соседними странами, включая Китай и страны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совместные программы по восстановлению рыбных запасов, борьбе с загрязнением и научные исследования водных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международных договорах, направленных на рациональное и устойчивое использование водных ресурсов в бассейнах рек.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сохранения рек материков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жизненно важные природные системы, обеспечивающие пресной водой, энергией и транспортом. Их сохранение требует ответственности будущих поколений для поддержания баланса природы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2026-05-10T23:50:44Z</dcterms:created>
  <dcterms:modified xsi:type="dcterms:W3CDTF">2026-05-10T23:50:44Z</dcterms:modified>
</cp:coreProperties>
</file>