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ключевые теории происхождения человека и их значение для науки.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тем: Теории антропогенеза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— междисциплинарная область, объединяющая биологию, археологию и генетику. От античности до современности взгляды на происхождение человека эволюционировали под влиянием открытия ДНК и развития научных методов.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проблемы антропогенеза
</a:t>
            </a:r>
            <a:endParaRPr lang="en-US" sz="2408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проблематика антропогенеза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описывает процесс становления человека как биологического и социального вида, выделяя отличия от других приматов и выявляя механизмы эволюции.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проблематика связана с определением уникальных человеческих черт и путей их формирования в ходе эволюционных изменений и культурного развития.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антропогенеза делятся на религиозные, научные и альтернативные, что порождает дискуссии между научным знанием и вероубеждениями.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44" y="1648250"/>
            <a:ext cx="932513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происхождения человека
</a:t>
            </a:r>
            <a:endParaRPr lang="en-US" sz="2748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окаменелости и морфологические особенности древних гоминид для выявления анатомических изменений в процессе эволюции.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первобытное искусство и символику, анализируя развитие мышления и социокультурных навыков древних людей.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наследственный материал, родители которых раскрывают родственные связи и миграционные пути древних популяций человека.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 строение скелета и физиологические особенности, выявляя адаптации Homo sapiens и их предков к окружающей среде.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материалы древних поселений, орудия труда и погребения, позволяя реконструировать образ жизни и культуру первобытных людей.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теории антропогенеза: краткий обзор
</a:t>
            </a:r>
            <a:endParaRPr lang="en-US" sz="2468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Эволюционизм рассматривает человека как результат долгого процесса эволюции, происходящего через изменение и естественный отбор у предков-приматов.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утверждает, что человек создан богом, при этом встречаются как буквальные, так и фигуративные интерпретации этого учения.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внешних вмешательств предполагают, что развитие человека могли повлиять внеземные цивилизации, включая гипотезы палеоконтакта и панспермии.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неандертальца (1856)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найден первый скелет неандертальца — важнейшее доказательство существования древних людей, отличных от современного Homo sapiens, с уникальными морфологическими чертами.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австралопитека из Таунга (1924)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Африке обнаружен детский череп Australopithecus, подкрепивший теории о переходной форме между обезьянами и человеком, что изменило представление о человеческой эволюции.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— знаменитый австралопитек (1974)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Эфиопии найден скелет Australopithecus afarensis, давший ключевые данные о бипедальном передвижении и развитии ранних гоминид.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Денисовский человек (2010-е)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Алтае выявлены останки ранее неизвестного гоминида — Denisova, расширившие понимание разнообразия человека и его эволюционных ветвей.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изучении антропогенеза: ключевые открытия
</a:t>
            </a:r>
            <a:endParaRPr lang="en-US" sz="2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4" y="1331544"/>
            <a:ext cx="1600763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51" y="1331544"/>
            <a:ext cx="1530031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01" y="1331544"/>
            <a:ext cx="1530031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(4,2–2 млн лет назад)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предки освоили прямохождение и жили на африканских саваннах, что стало отправной точкой для дальнейших эволюционных изменений в строении и поведении.
</a:t>
            </a:r>
            <a:endParaRPr lang="en-US" sz="749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(2,4–1,4 млн лет назад)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рода Homo, которые начали создавать простейшие орудия труда, отражая высокий уровень моторики и когнитивных способностей.
</a:t>
            </a:r>
            <a:endParaRPr lang="en-US" sz="749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(1,8 млн–300 тыс. лет назад)
</a:t>
            </a:r>
            <a:pPr algn="ct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Овладели огнём и расселились за пределы Африки, что свидетельствует об адаптивности и социальной организации этого вида.
</a:t>
            </a:r>
            <a:endParaRPr lang="en-US" sz="802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(около 300 тыс. лет назад — настоящее время)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Разработали сложные орудия, язык и символическое мышление, что вывело человеческую цивилизацию на новый уровень развития.
</a:t>
            </a:r>
            <a:endParaRPr lang="en-US" sz="7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дерево гоминид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характеризуется увеличением мозгового объёма и усложнением орудий труда в процессе эволюции.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умственных и моторных способностей отражается в морфологии и технике, подтверждая постепенное усложнение видов.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доказательства этапов эволюции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австралопитеки (4,2–2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свидетельствуют о начале прямохождения и первых шагах к формированию человеческих признаков тела и поведения.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(Homo habilis, Homo erectus, 2,4–0,3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демонстрируют развитие умения создавать инструменты и освоение новых территорий, что отражает усложнение культуры.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люди (Homo sapiens, с ~300 тыс.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прогресс в речевых и социальных навыках сформировал современное человеческое общество как результат эволюции.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Люси, Эфиопия (1974)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Australopithecus afarensis стал одним из самых полных скелетов, раскрывая древние признаки прямохождения и структуру тела наших предков.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Homo habilis, Олдувайское ущелье (1960)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в Танзании череп ярко проиллюстрировал переход от обезьяноподобных форм к ранним Homo с улучшенной когнитивной функцией.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Пекинский человек, Китай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Homo erectus pekinensis дали важные сведения о расселении гоминид в Азии и об использовании огня и простейших инструментов.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в Европе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из Германии, Франции и Хорватии раскрывают разнообразие и образ жизни неандертальцев, существенно влияя на современные представления об эволюции.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находки: окаменелости и места их обнаружения
</a:t>
            </a:r>
            <a:endParaRPr lang="en-US" sz="2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Креационизм: направления, аргументы, критика
</a:t>
            </a:r>
            <a:endParaRPr lang="en-US" sz="248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утверждает, что человек и вселенная созданы высшим разумом, что отражается в религиозных традициях и мифах множества культур.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основные формы: молодоземельный креационизм, отстаивающий буквальное толкование Писания, и староземельный, допускающий длительную историю Земли.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разумного замысла предлагает идею направленной эволюции, противопоставляя её случайности естественного отбора в науке.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научная критика фокусируется на отсутствии опытных доказательств, несоответствии данных генетики и палеонтологии, а также невозможности экспериментальной проверки.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теория: положения и доказательства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рассматривает человека как результат долгого процесса естественного отбора и мутаций, развивавшихся в течение миллионов лет.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заложил основы в книге «Происхождение человека» (1871), а Томас Гексли активно популяризировал эти идеи в научных кругах.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включают сходство скелетов человека и приматов, данные эмбриологии, последовательность окаменелостей и молекулярную генетику.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отмечается наличие рудиментарных органов и генетических кодов, подтверждающих общее происхождение человека и других животных.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3107"/>
            <a:ext cx="3377400" cy="2001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теорий антропогенеза
</a:t>
            </a:r>
            <a:endParaRPr lang="en-US" sz="2581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теории антропогенеза по их положениям, времени возникновения и научной обоснованности.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эволюционизм отвечает критериям научной теории, базируясь на доказательствах и проверяемых гипотезах.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антропологические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и происхождение человека
</a:t>
            </a:r>
            <a:endParaRPr lang="en-US" sz="2145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митохондриальной «Евы» показывает наличие единой женской линии-предка, жившей примерно 150-200 тысяч лет назад в Африке.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 зарубежные учёные активно занимаются расшифровкой древней ДНК, обсуждая результаты на международных антропологических форумах.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Human Genome Diversity подтвердил общее африканское происхождение современного человечества и высокое генетическое разнообразие африканских популяций.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связь Homo sapiens и неандертальцев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генома неандертальцев (2010) выявили присутствие 1–4% неандертальских генов у современных неафриканских популяций Homo sapiens.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подтверждает межвидовое скрещивание, выявленное по анализу аллелей и полногеномным сравнениям между видами гоминид.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генетическим материалом указывает на сложные взаимодействия и смешение групп гоминид в разные исторические периоды.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временного существования гоминид
</a:t>
            </a:r>
            <a:endParaRPr lang="en-US" sz="247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отображает периоды жизни ключевых видов гоминид и их сосуществование в различных временных интервалах.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постепенное сокращение времени существования от древних видов к Homo sapiens, отражающее эволюционную смену поколений.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данные, современный антропологический консенсус
</a:t>
            </a:r>
            <a:endParaRPr lang="en-US" sz="7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 этапы миграции древних людей из Африки
</a:t>
            </a:r>
            <a:endParaRPr lang="en-US" sz="235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археологии и генетики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мозга в ряду гоминид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тесно связано с развитием языка, орудий труда и сложных социальных навыков.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отражает усиление когнитивных и коммуникативных способностей Homo sapiens по сравнению с предками.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данные Когнитивной науки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Дискуссионные вопросы антропогенеза и нерешённые проблемы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языка остаётся спорным, поскольку невозможно найти прямые свидетельства ранних языковых систем.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сознания и резкий подъём культурного развития около 50 тысяч лет назад порождают теоретические разногласия внутри антропологии.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 фрагментарность палеонтологических находок затрудняет полную реконструкцию эволюционного пути родословной человека.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Неоднозначные генетические данные и открытие новых видов гоминид, например денисовского человека, требуют дополнительного изучения.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подтверждают сложную эволюцию человека. Темы сознания и культуры остаются открытыми, однако развитие технологий даёт надежду на новые открытия.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 антропогенез: комплексность и перспективы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2026-05-10T06:25:48Z</dcterms:created>
  <dcterms:modified xsi:type="dcterms:W3CDTF">2026-05-10T06:25:48Z</dcterms:modified>
</cp:coreProperties>
</file>