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камни и почва — главные помощники жизни на Земле.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основы природы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их каждый день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природы рядом с нами постоянно: в каплях дождя, в дыхании, в камнях под ногами и в земле, где растут растения. Они тихо работают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вода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течёт и принимает форму сосуда. Мы видим её в стакане, луже, реке и море. Именно в таком виде она чаще всего встречается вокруг нас.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свойства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прозрачная, почти не пахнет и умеет растворять многие вещества. В ней могут исчезать соль и сахар, поэтому вода помогает смешивать и переносить разные вещества.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пар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замерзает, она становится твёрдым льдом. А если сильно нагревается, превращается в водяной пар, который уже нельзя увидеть, но он всё равно остаётся водой.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Лучики солнца нагревают воду в реках, морях и лужах. Часть её превращается в пар и поднимается вверх, словно невидимый лёгкий путешественник.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не заканчивается никогда. Вода всё время путешествует по Земле, меняя форму и место, но оставаясь той же самой водой.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повторяется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осадков вода попадает в ручьи, реки, озёра и моря. Часть её уходит в почву, а часть снова начинает свой путь заново.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стекает вниз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слишком много, они падают на землю дождём, снегом или градом. Так вода возвращается из неба обратно на поверхность Земли.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Выпадают осадки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пар остывает, собирается в маленькие капельки и становится облаками. Облака похожи на мягкие воздушные подушки, только гораздо выше и подвижнее.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облака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1356" y="1273625"/>
            <a:ext cx="242438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пьют воду корнями, чтобы расти, цвести и давать плоды. Без неё листья вянут, а стебли становятся слабыми, будто забыли позавтракать.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растений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и животным вода нужна для питья и здоровья. Она помогает телу работать правильно, а без неё никто долго не проживёт.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и животных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руки, посуду и полы. С ней дом становится чище, а еда — безопаснее. Настоящая помощница без выходных!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чистоты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песок, глину и мелкие частицы. Из-за этого берега рек меняются, а на местах, где текла вода, образуются новые формы земли.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всему живому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не видно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прозрачный, поэтому его трудно заметить. Но он всегда рядом: мы чувствуем его, когда машет ветер или когда листья начинают шевелиться.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потрогать, но он всё равно заполняет пространство. Если закрыть его в шарике или бутылке, он занимает там место, как невидимый гость.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 для дыхания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газы, и самый важный для дыхания — кислород. Без воздуха люди и животные не могут жить, как рыбы не могут жить без воды.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сжиматься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умеет сжиматься, если на него надавить. Поэтому он подходит даже для тесных коробок и надувных предметов, которые держат форму.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движется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 становится легче и начинает подниматься вверх. Это первый шаг к движению воздуха.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место тёплого воздуха приходит более холодный и тяжёлый. Так воздух не стоит на месте, а постоянно меняется.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обмена воздух движется, и мы чувствуем ветер. Он бывает тихим и слабым или сильным, как настоящий озорной толкач.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помогает погоде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солнечное тепло и водяной пар меняют движение воздуха и 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— твёрдая основа Земли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Твёрдые, но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очень прочные, хотя некоторые легко крошатся. Они бывают разного цвета, размера и твёрдости, поэтому камни никогда не выглядят одинаково.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горным породам относятся гранит, песчаник и известняк. У каждой породы свой вид и свои свойства, как у разных характеров в дружном классе.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камня строят дома, мосты и дороги. Из разрушенных пород получают песок и щебень, которые тоже очень нужны людям в строительстве.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образуют твёрдую поверхность Земли, по которой мы ходим каждый день. Под ногами часто лежит не один камень, а целая каменная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Трещина в камне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камне долго лежали дождь, ветер и мороз. Сначала появилась тонкая трещина, потом она стала шире. Камень терпел, но постепенно начал крошиться на мелкие кусочки, будто решил стать немного песком.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песок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нагревало камни днём, а ночью они остывали. От такой перемены в породе возникали новые трещинки. Со временем кусочки становились всё мельче, и на земле появлялись песок, глина и мелкие камешки.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горные породы меняются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камень превращается в почву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горные породы медленно разрушаются и превращаются в почву под действием воды, воздуха и живых организмов.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земли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покрывает поверхность земли тонким рыхлым слоем. В ней корни находят опору, а маленькие частицы помогают удерживать воду и воздух, нужные растениям каждый день.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почве перегноя, тем она обычно богаче и полезнее для растений. Такая почва лучше кормит зелёных жителей и помогает им расти крепкими.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она состоит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песок, глина, вода, воздух и перегной. Все эти части смешаны между собой, поэтому почва бывает разной по цвету, плотности и плодородию.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в земле ходы, как маленькие подземные тоннели. Благодаря им почва становится рыхлой, и в неё легче проникают вода и воздух.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 просто лежит под ногами. В ней постоянно кипит тихая жизнь, поэтому она умеет дышать, меняться и поддерживать растения, будто добрый подземный дом.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земля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микробы очень малы, но их работа важна. Они разлагают остатки растений и животных и превращают их в полезные вещества для почвы.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микробы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муравьи тоже живут в почве или рядом с ней. Они двигаются, строят ходы и помогают перемешивать землю, делая её более живой.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их соседи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зелёной травой корни тянутся в глубину и находят там воду и минеральные вещества. Если земля рыхлая и богатая, растению легче расти и крепнуть каждый день. Так почва незаметно помогает цветам, овощам и деревьям.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ищут воду и силу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сухая, твёрдая или слишком бедная, корням трудно добывать питание. Тогда растения растут медленно, а иногда даже вянут. Поэтому земле нужны забота, влага и защита, чтобы оставаться щедрой.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становится бедной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впитывается в почву и помогает корням пить. Без неё растениям трудно расти, а почва становится сухой и менее полезной для жизни.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земле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почвы есть маленькие воздушные промежутки. Через них к корням поступает воздух, а живые организмы в земле могут дышать и работать.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под землёй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берут из почвы воду и минеральные вещества, которые нужны для роста. Поэтому здоровая почва помогает растениям становиться крепкими, зелёными и сильными.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постепенно разрушаются и превращаются в частицы почвы. Так камни, вода и воздух вместе создают основу, на которой потом вырастают растения.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дают основу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вода, воздух и почва связаны между собой
</a:t>
            </a:r>
            <a:endParaRPr lang="en-US" sz="3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почву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исчезновение растений, ветер, дождь и загрязнение делают почву беднее и слабее.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природные богатства
</a:t>
            </a:r>
            <a:endParaRPr lang="en-US" sz="3072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быту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пьют воду, моют руки, готовят еду и поливают растения. Без неё трудно представить дом, сад и огород, потому что вода нужна каждый день.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горных пород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горных пород получают камень, песок и глину. Эти материалы используют для строительства домов, дорог и разных изделий, которые служат людям долго и надёжно.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жизни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дыхания, а ещё он помогает двигаться ветру и поднимать в небо самолёты и воздушные шары. Мы замечаем его, когда он начинает шалить.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урожай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растениям питание и помогает выращивать овощи, фрукты, зерно и хлеб. Поэтому от её качества зависит, каким будет наш обед и ужин.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рядом с нами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нельзя бросать в реку, на тропинку или под куст. Чистые места помогают растениям, животным и людям жить рядом спокойно и без лишней беды.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засорять землю и воду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убирать мусор, сажать растения и не топтать лишний раз землю. Такие простые поступки делают природу рядом с нами сильнее, чище и веселее.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земле делом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кусты и деревья защищают почву от ветра и дождя. Если зелёных растений больше, земля меньше разрушается и остаётся живой и крепкой.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растения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свежий воздух нужны всем. Если не тратить их зря и не загрязнять, природа дольше остаётся здоровой, а жить становится приятнее.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беречь воздух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водой, поэтому наша планета выглядит с космоса как голубой шар.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вода важна для всей Земли и почему её нужно беречь, как самый ценный природный подарок.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держится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горные породы и почва работают как одна дружная команда. Когда мы бережём их, растения растут, животным легче жить, а Земля остаётся красивой и щедрой.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2026-05-26T01:43:43Z</dcterms:created>
  <dcterms:modified xsi:type="dcterms:W3CDTF">2026-05-26T01:43:43Z</dcterms:modified>
</cp:coreProperties>
</file>