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подтипа Позвоночные (Черепные)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высокоразвитые животные с позвоночником и черепом, обладающие сложной структурой.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позвоночных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появились более 520 миллионов лет назад и освоили сушу и воду. К ним относятся рыбы, амфибии, рептилии, птицы и млекопитающие — они играют важную роль в экосистемах и жизни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позвоночных (черепных)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это животные с внутренним скелетом, включающим позвоночник, состоящий из позвонков, и прочный череп, который защищает головной мозг от повреждений.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развитый центральный мозг с высокой организацией, сложная система органов чувств и способность к активному передвижению в различных средах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относятся к подтипу Хордовые и отличаются наличием хорошо выраженного позвоночного столба с головным мозгом, обладающим защитой черепа.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и основные классы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позвоночных включает пять основных классов: рыбы, амфибии, рептилии, птицы и млекопитающие. Каждый класс представлен многочисленными видами с уникальными характеристиками.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демонстрируют эволюционное разнообразие, представленное как современными, так и вымершими формами, что отражает их адаптацию к разным экосистемам.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анатомические признаки позвоночных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позвонков, обеспечивающих поддержку тела и гибкость движений, что позволяет совершать разнообразные действия.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позвоночных высокоорганизована, обеспечивая быстрые и сложные реакции на окружающую среду и координацию движений.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чувств, такие как глаза, уши и обонятельные рецепторы, способствуют ориентированию в пространстве и выживанию.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выполняет функцию защиты головного мозга, складываясь из нескольких костей, формирующих прочный барьер от внешних воздействий.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позвоночных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челюстей дало позвоночным возможность эффективно захватывать и измельчать пищу, что значительно расширило их пищевую ниши и облегчило выживание.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челюстей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конечности позволили позвоночным освоить наземные пространства, обеспечили лучшую манёвренность в воде и на суше, расширяя их экологический диапазон.
</a:t>
            </a:r>
            <a:endParaRPr lang="en-US" sz="911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парных конечностей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больших участков мозга обеспечило сложные поведенческие реакции, улучшило обучение и память, что повысило адаптивные способности видов.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нервная система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биологических справочников,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позвоночных по классам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– самая многочисленная группа, важная для водных экосистем. Млекопитающие занимают меньше видов, но имеют сложную организацию.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отражает их успех в различных средах, при этом рыбы доминируют по численности благодаря древности группы.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опорно-двигательной системы позвоночных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 мышцы позволяют выполнять сложные движения — от плавания у рыб до полёта у птиц и бега у млекопитающих.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служит основой скелета, обеспечивая опору и защиту спинного мозга, при этом сохраняя гибкость для разнообразных движений.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представлен плотной костной структурой, которая надёжно защищает головной мозг от ударов и механических повреждений.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и органы чувств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спинной мозг защищены костными структурами, что обеспечивает безопасность жизненно важных центров управления организмом.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 позвоночных обеспечивают яркое и чёткое зрение, необходимое для ориентации и нахождения пищи или угрозы.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и обоняния развиты у всех классов, благодаря чему животные воспринимают звуки и запахи из окружающей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координирует поведение, обучение и память, что способствует выживанию и адаптации к изменяющимся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газообмена в воде, тогда как наземные позвоночные дышат лёгкими, приспособленными к воздушной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может иметь от двух до четырёх камер, обеспечивая эффективное кровообращение и транспорт кислорода ко всем тканям организма.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выделительная системы: разнообразие и функции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у позвоночных имеет разную длину и структуру, что обусловлено рационом: у хищников кишечник короткий для быстрого переваривания мяса, у травоядных — длинный для переработки растительной пищи.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играют ключевую роль в выведении токсичных продуктов обмена и поддержании водно-солевого баланса, что особенно важно для животных, обитающих в различных средах: воде или на суше.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пищеварительных и выделительных систем отражает адаптации позвоночных к самым разным условиям существования и типам питания, обеспечивая эффективное усвоение и очищение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у позвоночных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бывает внутренним, когда сперма попадает внутрь тела самки, и внешним — в воде, где происходит оплодотворение наружных яиц, характерное для рыб и амфибий.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рептилии откладывают яйца с твёрдой оболочкой, которые развиваются вне тела матери в защищённой среде гнезда или почвы.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многих амфибий и некоторых рыб проходит через стадию личинок с метаморфозом — значительными превращениями тела перед переходом в взрослое состояние.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преимущественно живородящие, развивающиеся внутри матери, что обеспечивает защиту и питание эмбриона во время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типичны для большинства позвоночных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и опорные адаптации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гидродинамическую форму тела и плавники, обеспечивающие эффективное плавание в воде. Их жабры позволяют дышать под водой, обеспечивая газообмен в водной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среде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крыльями для полёта, а млекопитающие — шерстью для сохранения тепла на суше. Рептилии обладают сухой кожей, защищающей от потери влаги и адаптированной к жизни вне воды.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наземной и воздушной среде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древнейшая и многочисленная группа позвоночных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три основных группы рыб: костные, хрящевые и круглоротые, каждая с характерными особенностями в строении скелета и органов дыхания.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рыбы, самые многочисленные, имеют твёрдый скелет и покрыты чешуёй, адаптированной для обитания в разных водных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рыбы, например акулы, обладают скелетом из хряща и часто являются эффективными хищниками с острыми зубами и развитым чувством ориентации.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37484"/>
            <a:ext cx="4663800" cy="20685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классов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признаки: кожа, тип оплодотворения, развитие и дыхательные органы у разных классов поз­­воночных.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эволюционное усложнение кожи и способов размножения, адаптированных под разные среды обитания.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— представитель хрящевых рыб, обладающий прочным и гибким скелетом из хряща. Отличается острыми зубами и способностью к быстрому плаванию, что делает её эффективным охотником в морских экосистемах.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Акула: коренной хищник морей
</a:t>
            </a:r>
            <a:endParaRPr lang="en-US" sz="1231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— представитель амфибий, проходит метаморфоз от личинки с жабрами к взрослому животному с лёгкими. Она отлично приспособлена к жизни как в воде, так и на суше благодаря характеристикам кожи и конечностей.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Лягушка: символ преображения
</a:t>
            </a:r>
            <a:endParaRPr lang="en-US" sz="1207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— рептилия с твёрдым панцирем, который служит защитой от хищников. Медленный, но выносливый позвоночный, способный обитать как в водной, так и в наземной среде благодаря особенностям строения тела.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Черепаха: живой панцирь природы
</a:t>
            </a:r>
            <a:endParaRPr lang="en-US" sz="1087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позвоночных и их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позвоночных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оказывает значительное влияние на численность позвоночных через изменение среды обитания и охоту, что требует мер по сохранению видов.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играют важную роль в природных пищевых цепях, контролируя численность добычи и обеспечивая баланс экосистем.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позвоночные используются человеком в сельском хозяйстве, медицине и научных исследованиях, повышая качество жизни и развивая технологии.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позвоночных: современные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позвоночные находятся на грани исчезновения из-за потери среды обитания и браконьерства, включая амурского тигра и осетровых рыб.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заповедники помогают сохранять виды, а экологическое просвещение и участие молодёжи существенно повышают эффективность природоохранных мер.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позвоночных — сохраним жизнь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позвоночных раскрывает богатство природы и важность сохранения биоразнообразия ради будущих поколений и устойчивого развития экосистем.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2026-05-08T21:15:58Z</dcterms:created>
  <dcterms:modified xsi:type="dcterms:W3CDTF">2026-05-08T21:15:58Z</dcterms:modified>
</cp:coreProperties>
</file>