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Беларуси меняется от запада к востоку.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Западно-Белорусская и Восточно-Белорусская провинции
</a:t>
            </a:r>
            <a:endParaRPr lang="en-US" sz="2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провинции помогают увидеть, что рельеф, воды, почвы и растительность в Беларуси меняются неравномерно. Поэтому запад и восток страны заметно отличаются друг от друга.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Беларуси природное деление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две провинции на карте
</a:t>
            </a:r>
            <a:endParaRPr lang="en-US" sz="221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Западно-Белорусская провинция охватывает значительную часть Гродненской и Брестской областей, а также запад Минской области. Это территория более мягких форм рельефа и большей увлажнённости.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Восточно-Белорусская провинция занимает Могилёвскую область, большую часть Витебской, а также восточные районы Минской и Гомельской областей. Здесь рельеф и климат контрастнее.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провинциями проходит не по административным линиям, а по смене возвышенностей, низин и водоразделов. Именно поэтому она хорошо заметна в 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географическая провинция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неё включают районы с близкими особенностями рельефа, климата, вод и почв. Такое сочетание создаёт узнаваемый природный облик местности.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провинция объединяет территории, где природные условия достаточно сходны, чтобы рассматривать их вместе. Это удобная единица для сравнения частей страны.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помогают объяснять, почему одни территории лучше подходят для земледелия, а другие — для лесного хозяйства, отдыха или охраны природы.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деление на провинции делает карту природы понятнее: оно показывает не отдельные объекты, а целые природные 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как природный фон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Беларусь расположена в умеренном поясе, поэтому здесь нет ни сильной жары, ни очень суровых морозов. Сезоны выражены, но перепады обычно остаются умеренными.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 основном равнинная, а большие перепады высот встречаются редко. Это делает поверхность удобной для перемещения, освоения и сельскохозяйственного использования.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реки и озёрные котловины стали важной частью природного фона. Они влияют на увлажнение, расселение людей и размещение хозяйства.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территории во многом связан с деятельностью ледника. От него остались моренные холмы, водно-ледниковые равнины и многочисленные понижения.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Западно-Белорусской провинции
</a:t>
            </a:r>
            <a:endParaRPr lang="en-US" sz="221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западной провинции в целом более ровная и пониженная. Здесь меньше резко выраженных возвышенностей, а формы рельефа чаще выглядят мягкими и сглаженными.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распространены моренно-равнинные и водно-ледниковые участки. Они чередуются с небольшими возвышениями и понижениями, создавая спокойный, удобный для освоения ландшафт.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рельеф облегчает строительство дорог, размещение поселений и использование земель в сельском хозяйстве. Поэтому территория давно и плотно освоена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Западно-Белорусской провинции
</a:t>
            </a:r>
            <a:endParaRPr lang="en-US" sz="214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провинция получает больше влаги, чем восточная. Осадков здесь обычно немного больше, что связано с частым поступлением воздушных масс с Атлантики.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Атлантики
</a:t>
            </a:r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воздушные массы приносят не только облачность, но и влажность. Поэтому погода здесь чаще меняется, а воздух ощущается менее сухим.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 этой части Беларуси мягче и короче, а лето обычно умеренно тёплое. Резкие температурные колебания встречаются реже, чем на востоке.
</a:t>
            </a:r>
            <a:endParaRPr lang="en-US" sz="116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влажный климат поддерживает леса, болота и устойчивое питание рек. Он также влияет на выбор сельскохозяйственных культур и сроки полевых работ.
</a:t>
            </a:r>
            <a:endParaRPr lang="en-US" sz="11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Западно-Белорусской провинции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98624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используют для водоснабжения населённых пунктов и предприятий, а также для рыболовства и рекреации. Это ресурс, который требует бережного отношения.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2136578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поймы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участки территории заболочены, особенно в понижениях и поймах рек. Болота регулируют сток, удерживают влагу и поддерживают уникальные природные комплексы.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65643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западную провинцию проходят Неман, Западная Двина, Припять и Щара. Эти реки связывают разные природные районы и формируют широкие долины и поймы.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01291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районы и небольшие водоёмы дополняют речную сеть. Они делают ландшафты более разнообразными и создают условия для отдыха и наблюдения за природой.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854899" y="1524275"/>
            <a:ext cx="11478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комплексов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болотные экосистемы особенно важны для охраны природы. Они сохраняют биоразнообразие и помогают поддерживать природное равновесие в регионе.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 Запада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большей части западной провинции распространены дерново-подзолистые почвы. Они требуют осторожного использования, но при правильной обработке дают хорошие результаты.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Понижения и 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понижениях встречаются торфяно-болотные почвы, связанные с избыточным увлажнением. Такие участки часто используют ограниченно или после мелиорации.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преобладают сосна, ель, берёза и ольха. Эти породы хорошо приспособлены к местным условиям и формируют типичный облик ландшафта.
</a:t>
            </a:r>
            <a:endParaRPr lang="en-US" sz="1042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плодородных землях выращивают зерновые, картофель, лен и овощи. Выбор культур связан с влажным климатом и характером почв.
</a:t>
            </a:r>
            <a:endParaRPr lang="en-US" sz="10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территории и занятий населения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Беловежская пуща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Беловежская пуща показывает, как леса, болота и охраняемые территории поддерживают природное разнообразие и ограничивают интенсивную хозяйственную нагрузку.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прилегающих районах развиты сельское хозяйство и лесное хозяйство, потому что ровные поверхности и достаточно влажный климат этому благоприятствуют.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 и туризм опираются на природные ландшафты, чистый воздух и возможность знакомиться с редкими видами растений и животных.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Природоохранная деятельность здесь особенно важна: она помогает сохранять лесные экосистемы, водно-болотные комплексы и устойчивость всей территории.
</a:t>
            </a:r>
            <a:endParaRPr lang="en-US" sz="9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 и восток Беларуси различаются
</a:t>
            </a:r>
            <a:endParaRPr lang="en-US" sz="232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Беларуси рельеф чаще сглажен, поэтому территория лучше подходит для дорог, полей и населённых пунктов. Более низкие формы поверхности также способствуют задержанию влаги и развитию болот.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 отличается большей расчленённостью рельефа. Возвышенности, долины и чередование низин создают больше природных контрастов, а условия на соседних участках могут заметно различаться.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увлажнения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часть получает больше влаги благодаря влиянию Атлантики. Это отражается на густоте речной сети, состоянии почв и распространении лесов, болот и луговых участков.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7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природных различий хозяйство развивается не одинаково. Где поверхность спокойнее и влажность выше, легче вести одни виды земледелия; где рельеф сложнее, сильнее роль рек, возвышенностей и отдельных специализаций.
</a:t>
            </a:r>
            <a:endParaRPr lang="en-US" sz="9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Восточно-Белорусской провинции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провинции сильнее изрезана, чем на западе страны. Долины рек, склоны и водоразделы создают частую смену природных условий даже на сравнительно небольших расстояниях.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Восточно-Белорусская провинция охватывает участки с более высокими абсолютными отметками. Здесь заметны Оршанская, Чечерская и Мозырская возвышенности, которые чередуются с понижениями и равнинами.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поверхности влияет на землепользование и размещение дорог. В одних местах удобнее располагать поля и поселения, в других сохраняются леса, луга и участки с более сложным рельефом.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Восточно-Белорусской провинции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континентальный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восточной провинции характерны более континентальные черты климата. Летний период обычно теплее, а зимний — холоднее, чем в западной части Беларуси.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амплитуда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Годовая амплитуда температур здесь заметнее, потому что сезоны различаются сильнее. Это влияет на сроки полевых работ, состояние почв и условия жизни растений.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сказываются на сельском хозяйстве. Одни культуры требуют более тщательного выбора сроков посева, а природные условия по-разному влияют на урожайность в разных районах провинции.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среднем немного меньше, чем на западе. При меньшем увлажнении реки и почвы сильнее зависят от сезонных изменений погоды и таяния снега.
</a:t>
            </a:r>
            <a:endParaRPr lang="en-US" sz="10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Восточно-Белорусской провинции
</a:t>
            </a:r>
            <a:endParaRPr lang="en-US" sz="217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восточную провинцию проходят Днепр, Сож и Березина, а также множество их притоков. Эти реки связывают разные районы страны и формируют крупные речные долины.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 формируются поймы, заливные луга и участки с плодородными почвами. Такие территории особенно ценны для природы и сельского хозяйства.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воды используют для хозяйственных нужд, прежде всего для водоснабжения населённых пунктов и предприятий. В отдельных районах реки также важны для транспорта и отдыха.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озёр и болот
</a:t>
            </a:r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западом здесь меньше озёр и болот. Поэтому роль крупных рек возрастает, а водный режим сильнее зависит от сезона и осадков.
</a:t>
            </a:r>
            <a:endParaRPr lang="en-US" sz="11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 Востока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6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большей части провинции распространены дерново-подзолистые почвы. Они требуют бережного использования и нередко нуждаются в удобрении, особенно при интенсивном земледелии.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плодородные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также серые лесные почвы, а в поймах рек — более плодородные участки. Именно там особенно удобно выращивать сельскохозяйственные культуры.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лесов востока характерны сосна, ель, берёза и ольха. Такое сочетание отражает и природные условия, и хозяйственное освоение территории человеком.
</a:t>
            </a:r>
            <a:endParaRPr lang="en-US" sz="1023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представлена чередованием лесов, полей и лугов. На возвышенностях чаще сохраняются участки смешанных лесов, а в понижениях — более влажные сообщества.
</a:t>
            </a:r>
            <a:endParaRPr lang="en-US" sz="10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Оршанский узел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Орши особенно заметны широкие долины Днепра и удобные транспортные направления. Здесь рядом с природными участками расположены поля, дороги и населённые пункты, поэтому территория активно используется человеком.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реки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Могилёвский район показывает, как река и город связаны между собой. Пойма, мосты, промышленные площадки и жилые кварталы образуют единое пространство, где природные условия поддерживают развитие хозяйства.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Гомельское Полесье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Гомельском Полесье важны не только реки, но и сельскохозяйственные земли вокруг города. Здесь видна связь между плодородными участками, транспортом и ростом городской территории.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территории и занятий населения
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Восток: ключевые различия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природные различия влияют на жизнь и хозяйство в двух частях Беларуси.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провинция более влажная и сглаженная, а восточная — более контрастная по рельефу и сильнее связана с речными долинами.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Беларуси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 водные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вода и торф создают основу для многих видов деятельности. Они поддерживают лесное хозяйство, переработку древесины и использование природных территорий для отдыха и экотуризма.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Глины, пески и другие полезные породы используются в строительстве и производстве материалов. Такие ресурсы особенно важны там, где развиваются поселения и транспортная сеть.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участки почв позволяют выращивать зерновые, картофель, овощи и кормовые культуры. Поэтому сельское хозяйство остаётся одним из главных направлений использования территории.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освоении ресурсов важно сохранять болота, леса и чистоту рек. Это помогает поддерживать природное равновесие и долгосрочную пользу для 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вопросы двух провинций
</a:t>
            </a:r>
            <a:endParaRPr lang="en-US" sz="2156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меняет водный режим и уменьшает число редких видов растений и животных. Поэтому такие территории требуют особенно осторожного отношения и продуманного восстановления.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 почв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 почв связано с промышленностью, транспортом и сельским хозяйством. Оно влияет на качество воды, урожайность и здоровье природных комплексов.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площади естественных экосистем и ухудшает условия для почв. После хозяйственного использования леса важно восстанавливать и защищать.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испытывают нагрузку из-за туризма и хозяйственной активности рядом с ними. Для их сохранения нужны правила посещения, охрана и экологическая культура.
</a:t>
            </a:r>
            <a:endParaRPr lang="en-US" sz="10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особенности рельефа, климата и вод, легче отличить Западно-Белорусскую и Восточно-Белорусскую провинции. Их сравнение показывает, как природа влияет на хозяйство, расселение и жизнь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делит Беларусь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2026-07-27T00:44:49Z</dcterms:created>
  <dcterms:modified xsi:type="dcterms:W3CDTF">2026-07-27T00:44:49Z</dcterms:modified>
</cp:coreProperties>
</file>