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окружает нас каждый день — в книгах, записках и вывесках.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вокруг нас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не просто несколько предложений рядом. Они связаны по смыслу, говорят об одном и помогают нам понять сообщение. Если связь исчезает, остаются отдельные фразы, а не ясный рассказ.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 чём говорится в тексте. Она может быть очень узкой, например про котёнка, или широкой — про домашних животных.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 текста одна главная тема. Это помогает читателю не теряться и сразу понимать, на какую мысль нужно обращать внимание.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тему, достаточно спросить: о ком или о чём этот текст? Ответ на этот вопрос почти всегда подсказывает 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— это самое важное сообщение автора. Она показывает, зачем написан текст и что читатель должен понять после чтения.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главная мысль звучит прямо, а иногда её нужно догадаться по заголовку, началу или концовке текста. Тут текст немного играет в прятки.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отвечает на вопрос «о чём?», то главная мысль отвечает на вопрос «что хотел сказать автор?». Это разные, но очень важные вещи.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часто первым знакомит нас с текстом. Он может быть коротким и простым, а может звучать ярко и даже немного интригующе, чтобы сразу захотелось читать дальше.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заголовок подсказывает тему и помогает догадаться, о чём будет речь. Например, по названию «Весна» всё понятно сразу, а «Смелый щенок» уже обещает историю.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помогает понять текст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текст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из темы рождается понятный и связный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текста читатель узнаёт, о чём пойдёт речь. Это помогает сразу настроиться и не гадать, куда ведёт история или сообщение.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Начало, основная часть и конец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основной части находятся самые важные события, признаки или объяснения. Здесь текст раскрывается полностью, как интересная коробка с сюрпризом.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автор подводит итог, завершает мысль или показывает результат. Так текст становится цельным и понятным, а не обрывается на полуслове.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231" y="1205475"/>
            <a:ext cx="367763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 в тексте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важное слово повторяется, чтобы читатель не потерял главную тему. Такой повтор помогает держать текст в одной смысловой линии и не рассыпать его на отдельные кусочки.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создают и слова по смыслу: сначала, потом, поэтому, рядом, там. Они помогают предложениям дружить между собой и вести читателя по тексту без путаницы.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повторять одно и то же имя, используют слова он, она, они, это. Так предложения звучат легче, а читать их становится приятнее.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истории появляется первое событие. Оно помогает понять, откуда всё началось и что произошло раньше других действий.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 происходит следующее событие. Читатель видит, как одна часть истории плавно переходит в другую, без скачков и чудес на пустом месте.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шаге события продолжаются в правильной последовательности. Именно так текст становится понятным и похожим на настоящую историю, а не на набор случайностей.
</a:t>
            </a:r>
            <a:endParaRPr lang="en-US" sz="1254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показывается завершение. Читатель понимает, чем всё закончилось, и может спокойно закрыть книгу или тетрадь.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Описательный текст показывает, каким является предмет, человек, животное или место. Он помогает представить картинку: увидеть цвет, форму, размер, услышать звуки и почувствовать настроение.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встречаются слова-признаки: высокий, маленький, яркий, тихий, весёлый. Чем точнее описание, тем легче читателю вообразить то, о чём идёт речь.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Описательный текст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рассказывает, что произошло сначала, потом и в конце. В нём важны действия героев, их поступки и последовательность событий, чтобы читатель легко следил за историей.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и описание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показывает, какой предмет, человек, животное или место. Автор перечисляет признаки: цвет, размер, форму, звук, настроение. Так в воображении появляется яркая картинка.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может соединять оба вида. Сначала он сообщает о событии, а затем помогает увидеть его детали, например шумный парк, мокрую тропинку и довольного щенка.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тексту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спросить: о чём этот текст? Такой вопрос помогает сразу найти тему и не потеряться среди лишних слов, как в лесу без тропинки.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выяснить, что в тексте самое главное. Ответ подсказывает главную мысль и показывает, зачем автор написал своё сообщение или рассказ.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спросить, что произошло сначала, а что потом. Такие вопросы помогают заметить порядок событий и проверить, не перепутаны ли части текста.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стоит обратить внимание на признаки и подробности. Если на вопросы легко ответить, значит текст понятен, а его смысл действительно не спрятался.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7199" y="3000196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2868" y="509171"/>
            <a:ext cx="315225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быстро запомнить текст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важные слова текста. Они подсказывают, о чём говорится, и помогают быстро вспомнить содержание без долгого чтения заново.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имена героев, названия животных или предметов. По таким словам легко понять, кто действует в тексте и кто о ком рассказывает.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что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места, действия и признаки тоже бывают ключевыми. По ним можно коротко пересказать текст и почти не забыть важные детали.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абзацы помогают читать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событие — новый абзац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вышел во двор и увидел на скамейке маленький мяч. Он позвал друзей, и все вместе придумали новую игру. Когда начинается другое событие, текст сразу становится аккуратнее и понятнее, будто в нём наводят порядок.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дышит свободно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абзацы стоят на своих местах, каждая маленькая мысль получает отдельное пространство. Это помогает читателю не смешивать события, признаки и выводы, а спокойно собирать смысл по кусочкам, словно пазл.
</a:t>
            </a:r>
            <a:endParaRPr lang="en-US" sz="111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не путается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длинной сказке сначала рассказывают о герое, потом о его приключении, а затем о том, чем всё закончилось. Если разделить части на абзацы, читать легче, а глаза не устают, как после долгой прогулки.
</a:t>
            </a:r>
            <a:endParaRPr lang="en-US" sz="12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проверки текста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увидеть, всё ли в тексте на месте и не потерялась ли главная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00" y="3040650"/>
            <a:ext cx="315225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 встречает текст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и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текст объясняет правило, а в задаче помогает понять условие. Без него трудно решить пример или найти нужный ответ, даже если карандаш уже готов к работе.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и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записка или сообщение тоже являются текстом, если слова связаны по смыслу. Они помогают быстро попросить, напомнить или передать важную новость без лишних слов.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сообщает, что, где и когда произойдёт. Школьнику важно уметь читать такой текст внимательно, чтобы не пропустить экскурсию, праздник или другое интересное событие.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текст бывает не только учебным. В ней есть герои, события и яркие слова, поэтому слушать её интересно даже после самого длинного дня.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тоже относятся к текстам. В них слова звучат особенно красиво, часто рифмуются и помогают передать настроение, как будто строки шагали в ногу.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сказки и рассказы тоже тексты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это текст с волшебством, чудесами и необычными героями. В ней можно встретить говорящих зверей, добрых помощников и очень хитрых испытателей.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обычно сообщает о событиях и героях без чудес. В нём важно, что произошло, кто участвовал и чем всё закончилось, чтобы история была понятной.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текст выбирает бодрые слова и смешные подробности. От них хочется улыбнуться, а иногда даже представить, как герой весело подпрыгнул и рассмешил всех вокруг.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настраивает на эмоции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или загадочное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или загадочный текст звучит иначе. В нём могут быть тихие слова, плавные предложения и осторожные намёки, которые делают чтение мягким и немного таинственным.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важен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текста люди передают мысли, просьбы и чувства. Можно написать письмо, записку или сообщение и быть понятым даже на расстоянии.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сохраняют знания и память. Благодаря им мы читаем сказки, правила, рассказы об открытиях и не теряем то, что важно для всех.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текста было бы труднее учиться. Нельзя просто посмотреть на учебник и всё сразу запомнить — нужно читать, понимать и задавать вопросы.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нужен дома, в школе и везде вокруг нас. Он помогает договариваться, узнавать новое и делиться тем, что хочется сказать.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ясным, когда предложения связаны по смыслу, а тема и главная мысль не теряются. Если есть порядок, абзацы и точные слова, читать его легко и приятно.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— это понятно и интересно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2026-05-21T20:32:58Z</dcterms:created>
  <dcterms:modified xsi:type="dcterms:W3CDTF">2026-05-21T20:32:58Z</dcterms:modified>
</cp:coreProperties>
</file>