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адресат речи и как его выделить в предложении?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русском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об обращении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 входит в грамматическую основу и называет адресата речи. Оно чаще всего выражено существительным в именительном падеже и может стоять в начале, середине или в конце предложения.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могут быть обращением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Обращением часто становятся имена: Маша, Саша, Дима. Такое слово сразу показывает, к кому обращена речь, и помогает сделать фразу точной и понятной.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называть животное по кличке: Барсик, Мурзик, Шарик. В сказках и рассказах такие обращения делают речь более живой и выразительной.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обращения подходят слова, которыми называют близких: мама, папа, брат, бабушка. Они часто звучат тепло и показывают доверие, заботу или просьбу.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 роли и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Обращением могут быть слова, называющие людей по профессии или роли: учитель, доктор, гости, друзья. Иногда обращение состоит из нескольких слов, например: дорогая бабушка, уважаемые гости.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живой речи и в книгах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обращение слышно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обращение обычно ставят в начале, чтобы сразу назвать адресата. Услышав: «Саша, подойди сюда», — мы мгновенно понимаем, к кому обращены слова. Такая форма делает общение быстрым и ясным.
</a:t>
            </a:r>
            <a:endParaRPr lang="en-US" sz="1278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любят писатели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обращения помогают передать настроение героя и сделать речь теплее. Фраза «Подойди сюда, Саша» звучит по-другому, чем обычное сообщение: в ней чувствуется интонация, отношение и живая речь.
</a:t>
            </a:r>
            <a:endParaRPr lang="en-US" sz="12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обращение в 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обращения влияет на знаки препинания.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 места обращения в 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начальной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обращение выделяют запятыми, потому что оно не связано со сказуемым и лишь называет того, к кому обращена речь. Это помогает сразу увидеть адресата.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ставятся при обращении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обращение произносится особенно эмоционально, после него ставят восклицательный знак: Друзья! Спасибо вам! Такой знак передаёт радость, тревогу, призыв или сильное чувство.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обращение выделено правильно, предложение читается легче и смысл становится точнее. Читатель сразу понимает, кому адресованы слова и какую интонацию нужно услышать.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обращение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обращение часто ставят в начале, чтобы сразу обозначить адресата и сделать фразу понятной с первых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начальная позиция: так обращение легче заметить и быстрее понять смысл высказывания.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языку; данные для диаграммы из задания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4074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5385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речи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обращение часто выделяется короткой паузой. Она помогает отделить адресата от остальной части предложения и делает фразу более выразительной и чёткой.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звучание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произносится с интонацией, которая отличается от обычного повествования. Благодаря этому слово звучит заметнее и помогает передать просьбу, радость, тревогу или уважение.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понимании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отличить обращение от подлежащего. Если слово выделено голосом и паузой, легче понять, что оно называет адресата, а не сообщает о действии.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обращение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правильно определить обращение и выбрать знаки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связано со сказуемым и называет того, о ком или о чём говорится в предложении. Оно отвечает на вопрос, о чём сообщается, и входит в грамматическую основу.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обращение от подлежащего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сообщает, кто выполняет действие, перед нами подлежащее. Если оно только привлекает внимание собеседника, это обращение, даже если слово стоит в именительном падеже.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 связано со сказуемым. Оно только называет того, к кому обращена речь, поэтому легко выделяется в устном чтении паузой и в письменной речи запятыми.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«Ребята пошли в музей» — подлежащее, потому что речь идёт о действии ребят. «Ребята, идите в музей» — обращение, потому что слово зовёт адресата.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письмах и сообщениях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обращение сразу показывает адресата и задаёт тон всему тексту. Фразы «Дорогая мама» или «Уважаемый учитель» помогают начать разговор вежливо и понятно.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обращение делает общение теплее и внимательнее к собеседнику. В официальных текстах чаще выбирают уважительные формы: «уважаемые родители», «дорогие гости».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обращений встречаются чаще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обращение нередко встречается в начале фразы, потому что так легче сразу определить, к кому обращена 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обращение выражается именем человека. Реже используются слова по роли, профессии и названия групп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русскому языку; данные для учебной диаграммы, без указания даты.
</a:t>
            </a:r>
            <a:endParaRPr lang="en-US" sz="6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обращения, чтобы речь героя звучала естественно и доверительно. Так легче передать, что он говорит не «вообще», а кому-то конкретному.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обращение помогает выразить сильное чувство: радость, тревогу, благодарность или восхищение. Одно слово может сделать строку более эмоциональной и запоминающейся.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обращение делает диалог живым. Читатель быстрее понимает отношения между персонажами: уважение, заботу, просьбу или дружеское участие.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благодаря обращению становится выразительнее. Оно помогает автору оживить фразу и подчеркнуть настроение героя без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41689"/>
            <a:ext cx="5170500" cy="2113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обращений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какую цель может иметь обращение в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сразу понять, зачем сказана фраза: попросить, поприветствовать, поблагодарить или вежливо обратиться к людям.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русскому языку.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не выделять обращение запятыми. Из-за этого предложение читается неясно, и может показаться, что слово является обычным членом предложения.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обращения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обращение с подлежащим. Нужно проверять, сообщает ли слово, о ком говорится, или только называет того, к кому обращаются.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выбирать неподходящую форму речи. В официальной ситуации лучше использовать вежливые обращения, а не слишком разговорные и фамильярные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пунктуацию при обращении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определить, нужно ли выделять обращение запятыми или восклицательным знаком.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обращения обычно звучат тепло и близко: мама, папа, бабушка, дедушка. Они помогают выразить заботу и доверие. Такие слова часто сопровождают просьбы и добрые слова.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в разных ситуациях общения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официальной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чаще используют нейтральные и вежливые обращения: ребята, учитель, одноклассники. В официальной речи важны уважительные формы, например: уважаемые родители, дорогие гости, коллеги.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обращение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часто помогает начать разговор и сделать фразу понятнее ещё до основного сообщения.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обращения — назвать адресата речи. Остальные функции дополняют её: делают общение вежливым, точным и эмоциональным.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 диаграммы по русскому языку; без указания даты.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стоять в начале, середине или конце предложения. От его места зависит постановка знаков препинания, чаще всего запятых.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об обращении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обращена речь, и не входит в грамматическую основу предложения. Поэтому его нельзя считать подлежащим или сказуемым.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обращение произносится с сильным чувством, после него возможен восклицательный знак. В речи оно делает высказывание точнее, вежливее и 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назвать адресата речи, показать отношение к собеседнику и правильно оформить предложение на письме. Умение находить его и ставить знаки препинания делает речь грамотной и выразительной.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2026-05-23T00:48:05Z</dcterms:created>
  <dcterms:modified xsi:type="dcterms:W3CDTF">2026-05-23T00:48:05Z</dcterms:modified>
</cp:coreProperties>
</file>