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нестационарные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с меняющейся светимостью и их значение в астрономии и космологии.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упомянутые в древних хрониках, переменные звёзды изучались с помощью открытий, включая сверхновую Кеплера 1604 года. XX век принес технологический прорыв в наблюдения и анализ этих объектов.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древности к современности: изучение переменных звезд
</a:t>
            </a:r>
            <a:endParaRPr lang="en-US" sz="2622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нестационарные звезды?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Нестационарные звёзды демонстрируют изменения светимости, размеров и спектра из-за внутренних и внешних факторов, что делает их динамичными объектами для исследования.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могут быть цикличными или нерегулярными, отражая различные физические процессы, протекающие на разных этапах эволюции звезды.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широкий спектр типов, от пульсирующих до взрывных, каждый из которых представляет уникальные астрономические интересы и вызовы.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нестационарных звезд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переменные, такие как цефеиды и RR Лиры, характеризуются регулярными колебаниями яркости с определёнными периодами и стабильными свойствами.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Полупериодические и неправильные переменные демонстрируют менее предсказуемые изменения яркости, связанные с комплексными внутренними процессами и нестабильностями.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Взрывные переменные включают новые — объекты с резким ростом яркости из-за термоядерных вспышек на белых карликах.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— масштабные катастрофические взрывы, важные для изучения космологических расстояний и химического обогащения Вселенной.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Пульсирующие переменные звезды: особенности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Пульсирующие переменные, включая цефеиды, испытывают циклы расширения и сжатия оболочек, вызывающие изменения радиуса и температуры, влияющие на их светимость.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пульсаций зависят от массы и внутренней структуры звезды, обычно варьируются от нескольких дней до недель с амплитудами яркости более одной звёздной величины.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блеска цефеиды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наблюдаемой кривой блеска δ Цефеи демонстрирует плавность и периодичность изменений с максимальной яркостью на пятый день цикла.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кривой отражает физические процессы пульсации: изменение температуры и радиуса оболочки приводит к циклическим колебаниям светимости.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AAVSO,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переменности цефеид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Переменность обусловлена циклической ионизацией гелия в оболочке звезды, приводящей к изменению прозрачности и колебаниям температуры и светимости.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сжатии оболочка становится более прозрачной и горячей, при расширении — более непрозрачной и прохладной, что вызывает световые вариации.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между периодом пульсаций и абсолютной светимостью цефеид является ключевым инструментом для определения расстояний в астрономии.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RR Лиры: стандартные свечи в астрономии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RR Лиры — переменные звёзды с короткими периодами (от 0,2 до 1 дня), обладающие примерно одинаковой абсолютной светимостью, что делает их удобными для измерения расстояний.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в определении расстояний до шаровых скоплений и ближайших галактик, наблюдаются в созвездиях Геркулеса и Лебедя, важны для изучения структуры Местной группы.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Взрывные переменные: новые и сверхновые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— белые карлики, внезапно увеличивающие яркость из-за термоядерных выбросов на поверхности, поднимая яркость на 5–15 звёздных величин за несколько часов.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возникают при коллапсе массивных звёзд или термоядерных взрывах, сопровождаясь выбросом вещества со скоростью до 20 000 км/с и мощным излучением.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взрывных переменных различаются по механизму и яркости вспышек, что отражается на их роли в космологии и обогащении межзвёздной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служат ключевыми инструментами для изучения законов звёздной эволюции и измерения космических расстояний.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типа Ia: эталоны космических расстояний
</a:t>
            </a:r>
            <a:endParaRPr lang="en-US" sz="2428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сверхновых типа Ia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типа Ia формируются в двойных системах, где белый карлик накапливает вещество от компаньона. Достижение критической массы вызывает термоядерный взрыв, яркость которого почти одинакова для всех таких событий.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 изучении Вселенной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сверхновых Ia позволило впервые измерить ускоренное расширение Вселенной. Их постоянная максимальная светимость делает их эталонами для расчёта расстояний до отдалённых галактик.
</a:t>
            </a:r>
            <a:endParaRPr lang="en-US" sz="10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082" y="1159575"/>
            <a:ext cx="4019935" cy="3292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нестационарных звезд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характеристики главных типов переменных звезд: характер блеска, периодичность и их научное значение в астрономии и космологии.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периодах и амплитудах переменных звезд обеспечивают различные инструменты для определения расстояний и изучения физических процессов в космосе.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NASA, 2022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Полунеправильные и неправильные переменные звезды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гиганты и сверхгиганты демонстрируют сложные, часто непредсказуемые вариации яркости с большими амплитудами и длительными периодами, затрагивающими сотни или тысячи дней.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пример—звезда Мира (ο Кита), известная своими широкими изменениями блеска и сложной кривой, что обусловлено внутренними неустойчивостями и конвективными процессами.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переменность объясняется сложным взаимодействием физических процессов в атмосфере и ядре, что затрудняет построение точных моделей ее поведения и прогнозирование.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переменности: методы и инструменты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Фотометрия, основанная на измерении изменений яркости с применением CCD-детекторов, является ключевым методом выявления переменных звезд, позволяя получать точные кривые блеска.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Спектроскопические наблюдения помогают уточнять физическую природу переменных, а современные обзоры, например телескоп Pan-STARRS, обеспечивают систематическую регистрацию новых объектов.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примеры: звезда Мира и Бетельгейзе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Мира — поздний красный гигант с амплитудой изменений до 6 звёздных величин и периодом около 332 дней, известна своей исключительной изменчивостью.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Бетельгейзе — красный сверхгигант в созвездии Ориона, демонстрирующий многокомпонентные и сложные колебания яркости, связанные с внутренними конвекциями и изменениями оболочки.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Бетельгейзе подогревает возможность её будущего взрыва в виде сверхновой, что сделает её одним из ярчайших объектов неба.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путь к нестационарности в звездах
</a:t>
            </a:r>
            <a:endParaRPr lang="en-US" sz="2551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эволюция звезд и возникновение переменного поведения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процессы, вызывающие нестационарность
</a:t>
            </a:r>
            <a:endParaRPr lang="en-US" sz="236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Гравитационная неустойчивость оболочек приводит к неравномерным сжатию и расширению, вызывая пульсации и изменчивость светимости.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Конвективные движения в слоях звезды способствуют перемешиванию веществ и нестабильности, влияя на выходящую из звезды энергию и блеск.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Термоядерные вспышки на оболочках белых карликов активируют резкое увеличение яркости и переменность, особенно в новых и сверхновых.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Аккреция вещества от компаньона в двойных системах может нарушать равновесие и вызывать взрывы либо длительные изменения блеска.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Цефеиды как космические маяки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изменения яркости цефеид позволяют точно измерять расстояния до отдалённых галактик, обеспечивая основу для масштабирования космических расстояний и изучения расширения Вселенной.
</a:t>
            </a:r>
            <a:endParaRPr lang="en-US" sz="908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типа Ia и космологические модели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сверхновых Ia в качестве стандартных свечей привело к открытию ускоренного расширения Вселенной, что изменило представления о её составе и динамике.
</a:t>
            </a:r>
            <a:endParaRPr lang="en-US" sz="96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постоянной Хаббла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Нестационарные звезды обеспечивают критически важные данные для уточнения параметров расширения космоса, способствуя развитию современной космологии и пониманию эволюции Вселенной.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нестационарных звезд в космологии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проекты по изучению переменных звезд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миссия Gaia (ESA) обеспечивает высокоточные астрометрические и фотометрические данные по миллионам звезд, включая переменные объекты.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Обзоры Pan-STARRS и будущий LSST проводят систематическую регистрацию новых переменных, создавая обширные базы данных для анализа эволюции звездных популяций.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проекты, как КОТМИ и МАСТ, вносят вклад в мониторинг и исследование переменных звезд с наземных обсерваторий, дополняя глобальную картину.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Критическая роль нестационарных звезд в астрономии
</a:t>
            </a:r>
            <a:endParaRPr lang="en-US" sz="2376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переменных звезд позволяет отслеживать поздние стадии эволюции и оказывает влияние на понимание жизни и смерти звезд.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механизмов термоядерных вспышек обеспечивает глубокое понимание процессов, приводящих к новым и сверхновым.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анализа кривых блеска переменных применяются для поиска экзопланет через транзитные эффекты на фоне звездного света.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динамики блеска позволяют выявлять и изучать массивные черные дыры в центрах галактик и двойных системах.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нестационарных звезд в современной астрономии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переменных звезд расширяет наши знания об эволюции и структуре Вселенной, служит фундаментом для точных космических измерений и поддерживает ведущие научные открытия.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2026-05-08T00:06:56Z</dcterms:created>
  <dcterms:modified xsi:type="dcterms:W3CDTF">2026-05-08T00:06:56Z</dcterms:modified>
</cp:coreProperties>
</file>