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дома — это история людей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хранит память о людях, событиях и времени, как большая семейная книга.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знакомство с домом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прошлое дома, начните с адреса, года постройки и старых фотографий. Попросите рассказать бабушек и дедушек, загляните в альбомы и обратите внимание на таблички, открытки и памятные вещи — они умеют многое подсказать.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Задумка и план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решают, каким будет дом: большим или маленьким, с садом или без него. Потом появляется план, по которому строители начинают работу.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делают прочное основание. Оно держит весь дом и помогает ему стоять долго, даже когда за окном дождь, снег и ветер.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крыша, окна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фундамента строят стены, ставят крышу и окна. Дом начинает становиться похожим на настоящий, а не на груду кирпичей и досок.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старого дома можно заметить разные следы: кирпичи, дерево, резные украшения и места ремонта. Они показывают, что дом жил и менялся вместе с людьми.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жильцы и первые комнаты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жильцы задавали дому его привычный ритм. Утром просыпались, готовили еду, собирались вместе и создавали в комнатах особый домашний порядок.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могли быть кухня, печь, гостиная и спальни. Каждая комната имела своё дело: в одной готовили, в другой отдыхали, в третьей спали.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вещи рассказывают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фотографиях часто видны простая мебель, посуда и одежда. Такие детали помогают представить, как выглядела жизнь семьи много лет назад.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сцена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снимки, можно почти услышать разговоры и шаги. Дом словно сохраняет маленькие сценки из прошлого, как заботливый сторож памяти.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своей улице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вокруг дома могут появиться школа, магазин, парк или остановка. Тогда становится видно, как улица растёт и становится удобнее для жизни.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многое рассказывает о доме: где сушили бельё, где играли дети, где стояла лавочка. По таким мелочам легко заметить старый уклад жизни.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взрослеет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старые и новые виды улицы, можно увидеть, как вокруг дома выросли новые здания и дорожки. Так меняется весь район, а не только один дом.
</a:t>
            </a:r>
            <a:endParaRPr lang="en-US" sz="1267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никогда не стоит один. Рядом живут другие семьи, а во дворе слышны голоса, смех и шаги. Соседи тоже становятся частью его истории.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собирают историю дома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дома складывается из разных источников: адреса, фотографий, семейных рассказов и старых записей.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прячет дом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Дверная ручка, замок или скрипящая петля могут рассказать, сколько лет дому и как часто его открывали. Иногда это почти как привет из прошлого.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Обои и плитка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обои, узоры на плитке или краска на стенах показывают, как комнаты украшали раньше. По ним можно угадать вкус хозяев и время ремонта.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и надписи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Домовые таблички, номера и надписи на стенах помогают понять, кто здесь жил и как менялся адрес. Такие подсказки особенно любят внимательные исследователи.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Чердачные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чердаке иногда лежат коробки, старые игрушки, книги или кусочки вещей. Они будто шепчут: «Здесь когда-то жили, играли и хранили дорогие воспоминания».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ремонта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Трещинки, заплатки и новые детали показывают, что дом не стоял на месте. Его чинили, обновляли и старались сделать удобнее для семьи.
</a:t>
            </a:r>
            <a:endParaRPr lang="en-US" sz="7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Ремонты и перестройки в доме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могут появиться печь, проводка, водопровод или более удобная дверь. Дом становится современнее, а жить в нём — легче и приятнее.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дому пристраивают новую комнату, веранду или балкон. Так семья получает больше места, а дом немного меняет свой привычный вид.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меняют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доме сначала чинят крышу, окна или пол. Эти работы помогают сделать жильё тёплым, сухим и удобным для жизни в любое время года.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растёт вместе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изменение показывает, как менялись привычки хозяев. Дом словно учится вместе с ними: становится удобнее, теплее и чуть-чуть взрослее.
</a:t>
            </a:r>
            <a:endParaRPr lang="en-US" sz="10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радостные и трудные годы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радостные дни дом наполняется смехом, песнями и запахом вкусной еды. За общим столом люди поздравляют друг друга и делятся хорошими новостями.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спокойные будни дом не скучает. В нём готовят уроки, ужинают, отдыхают и обсуждают дела, словно маленькая команда, живущая вместе.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 или тревожно, дом помогает чувствовать себя в безопасности. В нём особенно важны тепло, забота и тихие слова поддержки.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Переезды, каникулы, долгие зимы и семейные встречи оставляют в доме свои следы. Потом люди вспоминают их с улыбкой и лёгким удивлением.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оставляют след в доме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заметить, кто жил в доме и что делал каждый человек. Один любил цветы, другой чинил забор, а третий печь пироги.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добрых рук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поискать маленькие дела, которые оставили хозяева: полку, занавеску, скворечник или аккуратную тропинку во дворе. Эти мелочи многое говорят о людях.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расспросить родственников и соседей. Их воспоминания помогают собрать живую историю дома, где важны не только даты, но и добрые поступки.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портрет дома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факты складываются вместе, получается особенный портрет дома. В нём видно, как люди жили, трудились, радовались и заботились друг о друге.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бережёт семейная память в доме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 с историями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чердаке или в шкафу может стоять старый сундук, где лежат письма, открытки и фотографии. Когда его открывают, будто слышат голоса прошлых лет. Такие вещи помогают вспомнить праздники, поездки и людей, которых все любили.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из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Потертый медвежонок, кукла или машинка часто хранят больше памяти, чем целая коробка новых вещей. Ребёнок смотрит на игрушку и сразу представляет свой смех, игры у окна и длинные вечера дома.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добрыми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письмо бережно хранит не только текст, но и настроение времени. В нём могут быть пожелания, новости и маленькие семейные секреты. Когда такое письмо находят, дом словно снова становится немного праздничным.
</a:t>
            </a:r>
            <a:endParaRPr lang="en-US" sz="8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меняется со временем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новый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только построен: стены ровные, крыша блестит, окна чистые. Всё вокруг выглядит свежо, а жильцы ещё привыкают к комнатам и двору.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появляются картины, у двери — коврик, на подоконнике — цветы. Дом начинает выглядеть по-настоящему жилым, а не просто новым.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ремонтов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краска, окна, дверь или крыша. Дом становится удобнее, но на нём ещё можно заметить следы прежнего времени.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наши дни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рядом выросли деревья, появились новые дома и дорожки. Старые фотографии помогают увидеть, как сильно дом повзрослел вместе с людьми.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находки получается история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одну подсказку, потом проверяют её и складывают все факты в понятный рассказ.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4342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профессии помогают узнать дом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жил учитель, там могли быть книги, тетради и аккуратно сложенные бумаги. Вечерами читали вслух, а на столе часто лежали карандаши и линейки.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врача обычно жил в особом ритме: звонки, записи и срочные сборы могли случаться в любое время. В шкафу хранились лекарства, а в комнате — спокойный порядок.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пекаря в доме, вероятно, чаще пахло тестом и свежим хлебом. Рано утром все просыпались раньше, а на кухне стояли миски, полотенца и тёплые противни.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мастера легко представить по инструментам, доскам и маленьким починкам вокруг. Здесь умели что-то чинить, собирать и исправлять, поэтому вещи служили дольше.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жил садовник, возле него наверняка росли цветы, кусты и, возможно, грядки. Семья чаще бывала во дворе, а в доме держали перчатки, лейки и семена.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и праздник в одном доме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ёлка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доме особенно уютно: на окнах появляются узоры, а в углу ставят ёлку. Под ней лежат подарки, и вся комната кажется немного волшебной. Даже чай на кухне кажется вкуснее, чем обычно.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открытые окна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дом дышит широко: окна открыты, шторы легко шевелятся, а из двора слышны голоса. В это время в доме больше света, разговоров и запаха свежей выпечки с кухни.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запасы на зиму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доме кипит тихая работа: варят варенье, сушат яблоки и раскладывают банки по полкам. Такие дела делают дом очень домашним, будто он сам готовится к длинной зиме вместе с людьми.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адрес помогает найти прошлое дома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старые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карты и планы помогают увидеть, как выглядела улица много лет назад. Иногда дом уже стоит в другом месте на плане, а иногда вокруг него совсем нет знакомых домов.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с фотографиями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старой улицы показывают вывески, заборы и соседние дома. По ним легче понять, тот ли это дом, и заметить, как изменилась его окружение.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адреса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адрес — это первая подсказка. По нему можно понять, где находился дом раньше, даже если улицу потом переименовали или рядом построили новые здания.
</a:t>
            </a:r>
            <a:endParaRPr lang="en-US" sz="9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точную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адрес, карта и фотографии совпадают, история становится яснее. Тогда можно узнать не только где стоял дом, но и как менялась вся улица вокруг него.
</a:t>
            </a:r>
            <a:endParaRPr lang="en-US" sz="10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старый дом стоит беречь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хранит то, что нельзя положить в коробку: голоса, привычки и семейные истории. Если его сохранить, дети и внуки смогут узнать, как жили их близкие.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дверь, лестница или кирпичная стена рассказывают о прошлом лучше учебника. Каждая сохранённая деталь помогает увидеть, каким был дом много лет назад.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старый дом остаётся на месте, улица не теряет своё лицо. Он делает район узнаваемым и напоминает, что у каждого места есть своя история.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ремонт помогает дому служить дальше, а не исчезнуть. Так прошлое не ссорится с настоящим, а мирно живёт рядом с ним.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маленьким исследователем дома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старшими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Бабушки, дедушки и родители помнят то, чего нет на картинках. Их рассказы помогают узнать, кто жил в доме, что любили делать и какие были традиции.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старого и нового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старые и современные фотографии вместе, дом словно сам начинает рассказывать. Меняются окна, крыша и двор, а знакомые черты всё равно остаются.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вещей-подсказок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Открытки, письма, планы, ключи и даже старая табличка могут стать важными находками. Такие предметы не шумят, но отлично знают, как всё было раньше.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фотографий. На снимках видно не только людей, но и мебель, одежду, игрушки и комнату. Одна маленькая деталь иногда подсказывает целую историю.
</a:t>
            </a:r>
            <a:endParaRPr lang="en-US" sz="12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остаётся даже после перемен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меняет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могут покрасить в новый цвет, заменить окна или перестроить веранду. Но под новой «одеждой» всё равно остаётся прежний характер и старая история.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вырастает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появляются деревья, дорожки и новые здания. Улица взрослеет, но дом по-прежнему напоминает о том времени, когда здесь жили первые семьи.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комнаты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своя любимая комната: у окна, у печки или рядом со столом. Даже если всё потом изменилось, такие места остаются в памяти надолго.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людей не стирается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оставляют в доме не только вещи, но и тепло своих дел: смех, заботу, привычки и добрые поступки. Именно поэтому история дома всегда живая.
</a:t>
            </a:r>
            <a:endParaRPr lang="en-US" sz="10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книга с продолжающимися страницами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дома живёт в датах, фотографиях, вещах и рассказах. Она помогает увидеть, как менялись люди, улица и привычки. И каждый новый день тихо добавляет ещё одну страницу.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2026-05-26T06:28:45Z</dcterms:created>
  <dcterms:modified xsi:type="dcterms:W3CDTF">2026-05-26T06:28:45Z</dcterms:modified>
</cp:coreProperties>
</file>