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славян: как люди осваивали новые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славяне расселились по Европе и что изменилось в их жизни?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земли славян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славяне жили между Вислой, Днепром и Припятью. Здесь были реки, леса и плодородная земля. Люди рыбачили, охотились и выращивали хлеб, но со временем места стало не хватать всем.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славяне начали переселяться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новые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людей росло, а старых участков для пашни и поселений уже не хватало. Славянам приходилось искать места, где можно было жить, работать и кормить семьи.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Тянули реки 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были важны вода, дерево, дичь и удобные поля. Если рядом находились такие богатства, поселение могло быстро укрепиться и стать более заметным.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Влияли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жили другие племена, и отношения с ними не всегда были мирными. Иногда приходилось уходить в сторону, чтобы найти более спокойное и безопасное место.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шло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не снимались с места за один день. Они двигались постепенно, семья за семьёй, племя за племенем, и этот путь занял много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расселения славян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по летописям и археологическим находкам восстанавливают направления древнего движения славян.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на новых землях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у рек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расселялись по огромной Восточно-Европейской равнине. Они старались селиться у рек: там было удобнее пить воду, ловить рыбу и добираться до соседей. Река часто становилась для людей настоящей дорогой.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и будущая Русь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восточных славян были поляне, древляне, кривичи, вятичи и северяне. У каждого племени были свои места жизни и свои особенности. Из этих земель позже выросла Древняя Русь, ставшая важной частью истории.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 Центральной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 расселились на землях нынешней Польши, Чехии, Словакии и части Германии. Здесь им приходилось жить рядом с другими народами и привыкать к новым условиям.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 свои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поляков, чехов, словаков и лужичан постепенно складывались свои привычки, названия и хозяйственные навыки. Так общая основа не исчезала, но жизнь становилась разнообразнее.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Учились защищаться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не всегда были дружелюбными, поэтому поселения приходилось укреплять. Люди лучше строили ограды, следили за безопасностью и держались вместе, как одна дружная команда.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землях славяне пахали поля, разводили скот и занимались ремёслами. Постепенно они приспосабливались к местным условиям и находили всё более удобные способы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южных славян на Балканы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 начинают движение к Балканскому полуострову. Они ищут новые земли и постепенно осваивают места, где раньше жили другие народы.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Балканах славяне встречаются с Византией и местным населением. Здесь меняются занятия, привычки и способы защиты поселений.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появляются на территориях будущих Сербии, Болгарии, Хорватии, Словении, Боснии и Черногории. Славянам приходится привыкать к новым соседям и мягкому климату.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славянам было удобно жить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давала питьё, рыбу и удобную дорогу. Поэтому славянские поселения часто появлялись у берегов, где жизнь была и проще, и спокойнее.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помогал строить дома, делать орудия и добывать дичь. Он был настоящим кладом для людей, которым нужно было всё делать своими руками.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плодородной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рядом с поселением давало урожай. Если земля была хорошей, можно было выращивать хлеб и не бояться голода в тяжёлое время.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защищённых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ставили на возвышенностях или у изгибов рек. Так было легче заметить врага и защитить себя от диких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славяне каждый день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сеяли просо, ячмень и рожь. Они долго работали на поле, потому что урожай был очень важен для жизни всей семьи.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разводили домашних животных, чтобы получать молоко, мясо и шерсть. За стадом нужно было следить каждый день, почти как за маленьким лесным отрядом.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кормили людей рыбой. Улов помогал пережить трудные дни и был особенно полезен там, где поля ещё не успели дать урожай.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делали глиняную посуду, простую одежду и нужные для дома вещи. Мастерство помогало им становиться более самостоятельными и уверенными.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быт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строили из дерева, потому что его было много вокруг. В доме каждый знал свои дела, а вместе люди справлялись даже с трудной работой.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расселение продолжалось дальше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видят в расселении славян повторяющуюся цепочку: место, поселение, рост общины и новый путь.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встречались славяне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жили рядом с германцами, балтами и финно-угорскими народами. Соседство не всегда было спокойным: случались споры, набеги и обмен пленными, но рядом же возникала и торговля.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вещи 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встреч люди не только сражались, но и менялись полезными вещами. Славяне заимствовали у соседей новые слова, украшения и некоторые приемы ведения хозяйства, словно учились у соседей по большой школе жизни.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 юг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славяне сталкивались с Византией — богатой и сильной державой. Оттуда приходили товары, ремесленные приемы и новые обычаи, а иногда отношения решались вовсе не словами, а мечами.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Аварский степной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аварами славяне тоже соприкасались в степях и на границах поселений. Эти встречи были трудными, но именно они заставляли славян лучше защищать свои земли и объединяться для общей безопасности.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появлялись названия племен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от леса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племена получали названия по месту, где жили. Древляне селились в лесистых местах, а дреговичи — на болотистых землях. Такое имя сразу подсказывало, какой была родная земля племени и чем она отличалась от других.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соседи становились именем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возникало рядом с соседними землями или важной рекой. Полочане жили у Полоты, поляне — на открытых пространствах, а другие группы запоминались по своему округу. Так карта расселения превращалась в карту имен и историй.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славяне были похожи друг на друга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племена происходили от близких предков, поэтому их языки были похожи. Люди могли понимать друг друга лучше, чем совсем чужих соседей, и это помогало в обмене новостями и дружбе.
</a:t>
            </a:r>
            <a:endParaRPr lang="en-US" sz="1452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уклад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славян занимались земледелием, держали скот и строили дома из дерева. Такие занятия были удобны в лесах и у рек, поэтому похожий образ жизни встречался у многих племен.
</a:t>
            </a:r>
            <a:endParaRPr lang="en-US" sz="1539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берегли родственные связи, уважали природу и отмечали важные события всем поселением. Из поколения в поколение передавались песни, обряды и привычки, которые делали разные племена узнаваемо похожими.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историки узнают о славянах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записи рассказывают, где жили славяне, с кем воевали и как менялась их жизнь. По таким текстам ученые собирают события, будто из кусочков большой мозаики.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жилищ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домов, печей и хозяйственных ям показывают, как были устроены поселения. Археологи узнают, где стояли деревни, как их строили и чем занимались их жители.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Клады и вещи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украшения и оружие из кладов помогают понять, чем пользовались люди и какие предметы ценили. Иногда одна находка рассказывает о жизни больше, чем длинный рассказ.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рек, деревень и городов тоже хранят память о прошлом. По ним можно заметить древние пути расселения славян и понять, какие земли они когда-то освоили.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расселения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землях славяне встретили разный климат, почвы и соседей. Где-то больше занимались земледелием, где-то — скотоводством или ремеслом, поэтому жизнь постепенно стала заметно отличаться.
</a:t>
            </a:r>
            <a:endParaRPr lang="en-US" sz="1210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племен к народам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отдельные группы привыкали жить по-своему и разговаривать немного по-разному. Так из близких племен возникали новые народы и языки, уже с собственными чертами.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не исчезло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различий стало больше, славянское родство не пропало. У народов сохранились похожие слова, обычаи и представления о семье, которые и сегодня напоминают об общем прошлом.
</a:t>
            </a:r>
            <a:endParaRPr lang="en-US" sz="12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были особенно важны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удобнее сухих троп: по ним можно было быстро плыть на лодке и перевозить людей, хлеб, соль и меха. Для древних славян это был почти настоящий шоссе без пробок.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пища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было легче ловить рыбу, поить скот и находить место для жилья. Рядом с рекой люди чувствовали себя увереннее и могли кормить семью без долгих походов за добычей.
</a:t>
            </a:r>
            <a:endParaRPr lang="en-US" sz="1260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часто подходили для полей, а изгибы и возвышенности помогали защищать поселение. Поэтому деревни возникали там, где вода давала и помощь, и безопасность одновременно.
</a:t>
            </a:r>
            <a:endParaRPr lang="en-US" sz="12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племени к народу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родов и племен постепенно возникали союзы, а затем новые народы и государства.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происходило расселение славян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 века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заметные переселения начались в это время. Славяне стали выходить за пределы своих старых земель и осторожно осваивать новые территории.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самый активный этап расселения. Славяне широко продвинулись в Восточную, Центральную и Южную Европу, где появилось много новых поселений.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развитие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местах племена закреплялись, объединялись и меняли свой уклад жизни. Так постепенно формировались будущие славянские народы и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 сейчас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расселения славян помогает понять, почему на карте Европы рядом живут близкие народы. Их языки и традиции похожи не случайно, а потому что у них было общее прошлое и долгий путь рядом друг с другом.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языке и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знакомые слова, видим похожие обычаи или праздники, это словно привет из далекого прошлого. Расселение славян объясняет, как люди сохраняли родство, даже живя далеко друг от друга и в разных условиях.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расселения славян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расселились по огромным пространствам Европы, но не потеряли общего родства. Реки, земля и соседи меняли их жизнь, а из единой основы выросли восточные, западные и южные славяне.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2026-05-26T07:17:51Z</dcterms:created>
  <dcterms:modified xsi:type="dcterms:W3CDTF">2026-05-26T07:17:51Z</dcterms:modified>
</cp:coreProperties>
</file>