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Машиностроение: путь от идеи к готовой технике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Идея, материалы, станки и контроль превращают замысел в технику.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окружает нас каждый день: в транспорте, бытовой технике, инструментах и школьном оборудовании. Чтобы вещь работала надёжно, её сначала проектируют, потом изготавливают, проверяют и собирают из точных деталей.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вокруг нас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этапов проходит изделие от замысла до проверки.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этапов помогает понять, как идея превращается в готовую деталь без лишних ошибок.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проекту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замысла к подготовке производства.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создания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каждая стадия уменьшает риск ошибок и лишних затрат.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Материалы: почему они разные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материалов помогают выбрать подходящий вариант для 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материала зависит не только от прочности, но и от веса, вибраций и условий работы.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свойствах конструкционных материалов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какие материалы встречаются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велосипедах алюминий помогает сделать конструкцию легче, а сталь добавляет прочности. Такой выбор особенно важен для рамы, колёсных деталей и элементов, которые испытывают постоянную нагрузку.
</a:t>
            </a:r>
            <a:endParaRPr lang="en-US" sz="124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Двигатели и станки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двигателях и станинах станков часто нужны чугун и сталь. Они хорошо выдерживают нагрузку, меньше вибрируют и помогают машине работать устойчиво и долго.
</a:t>
            </a:r>
            <a:endParaRPr lang="en-US" sz="1396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корпуса
</a:t>
            </a:r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Корпуса пылесосов, фенов и игрушек обычно делают из пластика. Этот материал легко формовать, он не ржавеет и позволяет создавать удобные и яркие детали.
</a:t>
            </a:r>
            <a:endParaRPr lang="en-US" sz="1387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Композиты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самолётах и спортивном инвентаре применяют композиты, когда особенно важны малый вес и высокая прочность. Такие материалы помогают снижать массу без потери надёжности.
</a:t>
            </a:r>
            <a:endParaRPr lang="en-US" sz="13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Литьё: когда металл принимает форму
</a:t>
            </a:r>
            <a:endParaRPr lang="en-US" sz="304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в форме
</a:t>
            </a:r>
            <a:pPr algn="ctr" indent="0" marL="0">
              <a:lnSpc>
                <a:spcPct val="100000"/>
              </a:lnSpc>
              <a:buNone/>
            </a:pPr>
            <a:r>
              <a:rPr lang="en-US" sz="6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сложная деталь, металл сначала расплавляют, а затем аккуратно заливают в форму. После охлаждения получается нужная заготовка, например корпус или крышка. Такой способ особенно удобен для массового выпуска одинаковых изделий.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Литьё помогает создавать детали с внутренними полостями и неровными контурами, которые трудно вырезать из цельного куска. Поэтому его часто используют для корпусов машин, крышек и технических узлов.
</a:t>
            </a:r>
            <a:endParaRPr lang="en-US" sz="1116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процесса
</a:t>
            </a:r>
            <a:pPr algn="ctr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заводе важны точная форма формы и правильный режим охлаждения. Если всё сделано верно, заготовка получается прочной и почти готовой к дальнейшей обработке.
</a:t>
            </a:r>
            <a:endParaRPr lang="en-US" sz="12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Точение и фрезерование: точная форма детали
</a:t>
            </a:r>
            <a:endParaRPr lang="en-US" sz="265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Точение применяют для круглых и симметричных деталей. Заготовка вращается, а резец снимает лишний металл, чтобы получить вал, цилиндр или аккуратную поверхность нужного размера.
</a:t>
            </a:r>
            <a:endParaRPr lang="en-US" sz="1346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Фрезерование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Фрезерование подходит для плоских поверхностей, пазов и сложных контуров. Фреза движется по заданной траектории и позволяет создавать форму с высокой точностью и чистотой обработки.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Зачем нужна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резанием нужна там, где важны точные размеры и гладкая поверхность. Даже небольшое отклонение может помешать сборке или ухудшить работу детали в машине.
</a:t>
            </a:r>
            <a:endParaRPr lang="en-US" sz="13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деталей: сварка и крепёж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Прочное соединение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Сварка нужна там, где требуется прочное и долговечное соединение металлических деталей. Шов соединяет части почти как единое целое, поэтому его используют в рамах, мостах и корпусах.
</a:t>
            </a:r>
            <a:endParaRPr lang="en-US" sz="1125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Разборный крепёж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Болты и гайки удобны, если изделие нужно разобрать для ремонта или замены детали. Такой крепёж часто встречается в машинах, станках, мебели и бытовой технике.
</a:t>
            </a:r>
            <a:endParaRPr lang="en-US" sz="1246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Заклёпки для листов
</a:t>
            </a:r>
            <a:pPr algn="l" indent="0" marL="0">
              <a:lnSpc>
                <a:spcPct val="100000"/>
              </a:lnSpc>
              <a:buNone/>
            </a:pPr>
            <a:r>
              <a:rPr lang="en-US" sz="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Заклёпки хорошо удерживают тонкие листы металла, когда сварка не подходит. Они помогают соединять панели, оболочки и элементы конструкций, где важны лёгкость и аккуратный внешний вид.
</a:t>
            </a:r>
            <a:endParaRPr lang="en-US" sz="1125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без нагрева
</a:t>
            </a:r>
            <a:pPr algn="l" indent="0" marL="0">
              <a:lnSpc>
                <a:spcPct val="100000"/>
              </a:lnSpc>
              <a:buNone/>
            </a:pPr>
            <a:r>
              <a:rPr lang="en-US" sz="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Клей и специальные составы используют не только дома, но и в промышленности. Они помогают соединять разные материалы без нагрева, особенно там, где нужна ровная поверхность и чистая сборка.
</a:t>
            </a:r>
            <a:endParaRPr lang="en-US" sz="11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Штамповка и прессование: быстрое серийное изготовление
</a:t>
            </a:r>
            <a:endParaRPr lang="en-US" sz="2641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 давлением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или заготовку помещают в пресс-форму, а затем придают нужный рельеф сильным давлением. Такой способ особенно полезен, когда нужно быстро выпускать много одинаковых деталей.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листом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Штамповка хорошо подходит для листового металла: из него получают крышки, панели, корпуса и элементы кузова. Деталь выходит ровной, а производство идёт очень быстро.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Порошковые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Прессование применяют и для порошков, из которых после уплотнения получают прочные изделия. Это помогает создавать мелкие детали с одинаковыми размерами и устойчивыми свойствами.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серии
</a:t>
            </a:r>
            <a:pPr algn="l" indent="0" marL="0">
              <a:lnSpc>
                <a:spcPct val="100000"/>
              </a:lnSpc>
              <a:buNone/>
            </a:pPr>
            <a:r>
              <a:rPr lang="en-US" sz="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метода — высокая производительность при серийном выпуске. После настройки оборудования одна и та же операция повторяется много раз с минимальными потерями материала.
</a:t>
            </a:r>
            <a:endParaRPr lang="en-US" sz="12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способ изготовления
</a:t>
            </a:r>
            <a:endParaRPr lang="en-US" sz="28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изготовления выбирают по тому, насколько сложна форма, какова требуемая точность и сколько деталей нужно получить за короткое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способа своя задача: литьё помогает со сложной формой, резание — с точностью, а штамповка и сварка особенно выгодны в массовом производстве.
</a:t>
            </a:r>
            <a:endParaRPr lang="en-US" sz="1296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«Машиностроение»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ЧПУ/CNC: станок по программе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обработки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оператор загружает программу, где указаны размеры, траектория и скорость движения инструмента. Станок выполняет команды точно по заданному алгоритму, без постоянных ручных действий.
</a:t>
            </a:r>
            <a:endParaRPr lang="en-US" sz="1092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ЧПУ помогает получать одинаковые детали снова и снова. Это особенно важно там, где элементы должны точно подходить друг к другу и работать как единая система.
</a:t>
            </a:r>
            <a:endParaRPr lang="en-US" sz="1165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управление снижает количество ошибок, связанных с усталостью человека или неточным движением руки. Поэтому качество партии становится более стабильным даже при большом объёме заказа.
</a:t>
            </a:r>
            <a:endParaRPr lang="en-US" sz="1074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специалиста
</a:t>
            </a:r>
            <a:pPr algn="l" indent="0" marL="0">
              <a:lnSpc>
                <a:spcPct val="100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станки ускоряют выпуск изделий и экономят время на переналадку. Но за их работой всё равно следит специалист, который проверяет программу и результат обработки.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техника перемещает, измеряет и проверяет детали, а человек настраивает и контролирует процесс.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точность так важна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сборке даже небольшое отклонение может нарушить работу механизма. Поэтому размеры проверяют на каждом этапе, чтобы избежать лишней доработки и брака.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форма и выше требования к сборке, тем строже контроль. Проверка размеров помогает сохранить надёжность и безопасность готового изделия.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контроля качества в машиностроении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контроля размеров и формы
</a:t>
            </a:r>
            <a:endParaRPr lang="en-US" sz="3088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Штангенциркуль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Штангенциркуль нужен для измерения длины, диаметра и глубины. Им быстро проверяют детали, сравнивая результат с чертежом и допусками.
</a:t>
            </a:r>
            <a:endParaRPr lang="en-US" sz="139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Микрометр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Микрометр применяют там, где нужна очень высокая точность. Он помогает измерять маленькие толщины и диаметры, которые трудно заметить обычной линейкой.
</a:t>
            </a:r>
            <a:endParaRPr lang="en-US" sz="1396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и калибры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и калибры показывают, подходит ли форма детали. Их используют для проверки отверстий, профиля и одинаковости нескольких изделий в партии.
</a:t>
            </a:r>
            <a:endParaRPr lang="en-US" sz="1396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Измерительные приборы помогают обнаружить неровности, дефекты поверхности и неправильную посадку. Так находят брак раньше, чем деталь попадёт в сборку.
</a:t>
            </a:r>
            <a:endParaRPr lang="en-US" sz="13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 испытания готового изделия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соединения деталей к проверке надёжности перед передачей изделия в эксплуатацию.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экология в машиностроении
</a:t>
            </a:r>
            <a:endParaRPr lang="en-US" sz="2834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Вентиляция удаляет пыль, дым и пары, которые появляются при обработке металла и других материалов. Чистый воздух помогает сохранить здоровье работников и качество продукции.
</a:t>
            </a:r>
            <a:endParaRPr lang="en-US" sz="1491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надевают очки, перчатки и спецодежду. Эти простые средства защищают глаза, руки и кожу от стружки, искр и горячих поверхностей.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станки
</a:t>
            </a:r>
            <a:pPr algn="ctr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Ограждения и блокировки не дают случайно коснуться движущихся частей станка. Это особенно важно там, где инструмент вращается или движется с большой скоростью.
</a:t>
            </a:r>
            <a:endParaRPr lang="en-US" sz="1489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 машиностроении связана с экономией материалов, сбором отходов и переработкой металла. Чем меньше потерь, тем бережнее производство относится к ресурсам.
</a:t>
            </a:r>
            <a:pPr algn="ctr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производство
</a:t>
            </a:r>
            <a:endParaRPr lang="en-US" sz="9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мини-кейс для класса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машиностроении связаны с разными этапами создания изделия: от замысла и обработки до проверки качества и испытаний. Мини-кейс помогает увидеть этот путь на конкретном примере.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 проходит через несколько специалистов. Такой маршрут показывает, что машиностроение — это командная работа, где важен вклад каждой профессии.
</a:t>
            </a:r>
            <a:endParaRPr lang="en-US" sz="1144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профессиям машиностроения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готовой технике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соединяет идею, точные расчёты, материалы и технологии в один понятный процесс. Благодаря ему появляются надёжные вещи, а вместе с автоматизацией растут качество, безопасность и интересные профессии.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2026-07-27T00:24:39Z</dcterms:created>
  <dcterms:modified xsi:type="dcterms:W3CDTF">2026-07-27T00:24:39Z</dcterms:modified>
</cp:coreProperties>
</file>