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с двумя переменными и графический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Увидим, как две прямые помогают найти одно общее решение.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помогают системы уравнений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появляются в задачах про покупки, движение, работу и сравнение величин. Они показывают, как из двух условий найти неизвестные и связать вычисления с координатной плоскостью и графиками прямых.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неизвестные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уравнение содержит две буквы, чаще всего x и y. Подходящей считается не одна величина, а пара чисел, которая делает равенство верным.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5 подходят пары (1; 4), (2; 3), (0; 5) и многие другие. Каждая пара показывает одну точку на координатной плоскости.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подобрать все пары чисел, удовлетворяющие уравнению, получится множество точек. Именно они образуют график уравнения и показывают его на плоскости.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 связаны x и y. Для линейного уравнения все такие точки лежат на одной прямой линии.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двух линейных уравнений
</a:t>
            </a:r>
            <a:endParaRPr lang="en-US" sz="2856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записывается фигурной скобкой и объединяет два уравнения с одними и теми же переменными. Оба равенства должны быть верными одновременно.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имеют общую точку, система решается. Если общих точек нет или прямые совпадают, ответ определяется по их взаимному расположению.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считается точка, которая принадлежит обоим графикам сразу. Только её координаты подходят каждому уравнению одновременно.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можно изобразить на одной и той же плоскости. Его график всегда является прямой линией.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график линейного уравнения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несколько значений x и находят соответствующие значения y. Такая таблица помогает быстро получить точки для построения графика.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точки отмечают на координатной плоскости. Достаточно двух точек, чтобы провести прямую, но несколько точек делают построение аккуратнее.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точек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прямой можно заметить, где она пересекает оси и как она наклонена. По этим признакам легче сравнивать два линейных уравнения.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прямой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графики двух уравнений на одной плоскости, станет видно, есть ли у них общая точка. Именно она даёт решение системы.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ответом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иметь система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одинаково важны все три случая: пересечение, параллельность и совпадение. Они полностью описывают возможные ответы для системы двух линейных уравнений.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определяется не уравнениями по отдельности, а тем, как их графики расположены друг относительно друга.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линейных уравнений с двумя переменными; школьный курс алгебры, 7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y = kx + b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часто записывают в виде y = kx + b. В этой форме сразу видно, как зависит y от x.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k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показывает наклон прямой. Если k положительный, прямая поднимается слева направо, а если отрицательный — опускается.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b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показывает, где прямая пересекает ось y. Это помогает быстро начать построение графика и сравнивать разные прямые.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прямых одинаковый k, их наклон одинаков. При разных b они параллельны, а при одинаковых k и b совпадают.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графического метода решения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и чтения графиков двух линейных уравнений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лежит сразу на двух прямых. Значит, её координаты одновременно удовлетворяют обоим уравнениям и подходят системе целиком.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графике есть ровно одна общая точка, система имеет единственное решение. Именно поэтому график позволяет сразу увидеть ответ.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общих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не пересекаются, общих точек у них нет. Тогда не существует пары чисел, которая подошла бы обоим уравнениям сразу.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точка пересечения является ответом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для двух прямых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графику быстро определить число решений системы и сделать вывод без лишних вычислений.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сразу сообщает, сколько решений имеет система: одно, ни одного или бесконечно много.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линейных уравнений с двумя переменными; школьный курс алгебры, 7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системы y = x + 1 и y = -x + 5 график сразу показывает ответ без сложных вычислений.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даёт единственное решение системы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уравнениям из условия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найденной точки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координаты точки пересечения и подставьте их в первое уравнение. Если равенство выполняется, первая часть проверки пройдена без ошибок.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второе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 же координаты подставьте во второе уравнение системы. Оба равенства должны быть верны одновременно, иначе точка не подходит.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уравнения выполняются, найденная точка действительно является решением системы. Такая проверка особенно полезна, когда координаты получаются дробными или не лежат на клетках.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наклон прямых связан с коэффициентом k
</a:t>
            </a:r>
            <a:endParaRPr lang="en-US" sz="271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сравниваются прямые с разными значениями k. Знак коэффициента показывает направление, а модуль — насколько резко поднимается или опускается прямая.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|k|, тем круче наклон; положительный k даёт подъём, отрицательный — спуск. Одинаковый k означает одинаковый наклон прямых.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13" y="1295150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графический метод не всегда точен
</a:t>
            </a:r>
            <a:endParaRPr lang="en-US" sz="2528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клетки на координатной плоскости слишком крупные, точку пересечения трудно определить точно. Тогда ответ может быть лишь приблизительным, особенно при близких значениях координат.
</a:t>
            </a:r>
            <a:endParaRPr lang="en-US" sz="1326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аккуратности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ошибка при построении прямой сразу влияет на результат. Поэтому важно точно отмечать точки, проводить линии по линейке и не пропускать деления на осях.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Неудобен для сложных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дробных координатах или больших значениях график читать сложнее. В таких случаях метод помогает понять идею, но для точного ответа часто нужна дополнительная проверка.
</a:t>
            </a:r>
            <a:endParaRPr lang="en-US" sz="12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графический метод особенно полезен, а когда его точности может не хватить.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хорошо подходит для понимания смысла системы и первых задач. Но при сложных координатах его нужно дополнять проверкой или другим способом решения.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графического способа
</a:t>
            </a:r>
            <a:endParaRPr lang="en-US" sz="22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масштаб и построить график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графика по школьному алгоритму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ручки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два вида школьных принадлежностей, а цены неизвестны. Из двух покупок можно составить систему уравнений и выяснить стоимость каждой вещи отдельно. Такой сюжет легко представить и удобно изобразить на графике.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покупка включает 2 тетради и 3 ручки, а другая — 1 тетрадь и 5 ручек, то обе записи описывают одни и те же цены. Пересечение прямых покажет, сколько стоит каждый предмет.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задача из школьной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решение при изменении коэффициентов
</a:t>
            </a:r>
            <a:endParaRPr lang="en-US" sz="230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коэффициента может заметно изменить рисунок. Поэтому при сравнении систем важно смотреть не только на уравнение, но и на расположение прямых.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k меняет наклон, изменение b сдвигает прямую, а одинаковые коэффициенты могут дать параллельность или полное совпадение линий.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ответа системы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45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 ровно в одной точке, система имеет единственное решение. Координаты этой точки одновременно подходят обоим уравнениям и являются ответом.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62182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не пересекаются, общих точек у них нет. Это значит, что система не имеет решений, потому что ни одна пара координат не удовлетворяет обоим уравнениям.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969819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линии полностью совпадают, каждая их точка является общей. В этом случае система имеет бесконечно много решений, и на рисунке видна одна и та же прямая.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соединяет формулы и 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увидеть, как уравнения превращаются в прямые, а решение системы — в их общую точку. Этот способ развивает внимание к графикам и понимание коэффициентов.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2026-05-29T08:36:10Z</dcterms:created>
  <dcterms:modified xsi:type="dcterms:W3CDTF">2026-05-29T08:36:10Z</dcterms:modified>
</cp:coreProperties>
</file>