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календарь: год в природе, труде и 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который подсказывает природа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рождался в деревнях: люди замечали, как тает снег, прилетают птицы и меняется погода. Эти знания бережно передавали словами, песнями и пословицами, чтобы не забыть важное.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читать год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нужен был народный календарь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год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помогал семье понимать, когда начинать пахоту, сеять хлеб, косить траву и собирать урожай. По нему легче было не пропустить нужный день и не спешить зря.
</a:t>
            </a:r>
            <a:endParaRPr lang="en-US" sz="2565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напоминал о больших праздниках, постах и семейных датах. Так люди заранее готовились к угощению, отдыху и добрым встречам, а будни чередовались с радостными днями.
</a:t>
            </a:r>
            <a:endParaRPr lang="en-US" sz="2445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народному календарю следили за приметами: станет ли день тёплым, будет ли дождь, ударит ли мороз. Это помогало выбрать одежду и решить, какой работой заняться.
</a:t>
            </a:r>
            <a:endParaRPr lang="en-US" sz="2505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наводил порядок в повседневной жизни. Он подсказывал, когда пора печь хлеб, делать заготовки, чинить вещи и готовить дом к новому времени года.
</a:t>
            </a:r>
            <a:endParaRPr lang="en-US" sz="2781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традициях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календарь люди сохраняли опыт предков. Он связывал труд, природу и обычаи так, что каждый день года становился понятным и полезным.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подсказывает, что будет дальше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раньше времени прилетали грачи, люди радовались и ждали скорой весны. Птицы были как маленькие вестники: увидел их — и сразу хочется посмотреть на небо внимательнее.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заката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вечерний закат часто считали знаком перемены погоды. Люди замечали, что небо может заранее «подсказать», будет ли ветер, облака или ясный день.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состоянию снега, инея и льда судили о силе мороза и о том, как долго продержится зима. Чем внимательнее наблюдали, тем лучше понимали сезон.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и движение облаков тоже многое значили. Они помогали догадаться, пойдёт ли дождь, потеплеет ли воздух или погода скоро изменится.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набухали почки, появлялись первые ростки и зелёные листья, люди понимали: природа просыпается. Это был верный знак, что весна уже совсем близко.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месяцами года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Январские морозы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внимательно смотрели на мороз, снег и узоры на окнах. Сильный холод напоминал: зима ещё в силе, а значит, нужно беречь тепло и запасы.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Июльский сенокос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связывали с сенокосом, долгим днём и жаркой работой в поле. В это время старались не терять ни минуты: пока солнце высоко, дело спорится лучше.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Мартовская оттепель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ждали капели, ручьёв и первой оттепели. Когда снег начинал таять, люди понимали, что весна вступает в свои права и скоро можно будет больше работать на дворе.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Сентябрьские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наступала пора уборки хлеба, овощей и плодов. Люди собирали урожай, сушили, складывали и готовили запасы, чтобы спокойно встретить холодную пору.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дни в народном календаре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дни люди радовались праздникам, ходили в гости и особенно внимательно смотрели на погоду. Иней, снег и ветер считались важными подсказками о будущем годе.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Сретения люди уже чаще думали о приближающейся весне. По зимним приметам замечали, как меняется свет, и надеялись, что холод скоро ослабнет.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Крещенские морозы считались сильными и запоминающимися. По состоянию льда, снега и неба старались угадать, будет ли весна ранней, поздней, тёплой или холодной.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— весёлые проводы зимы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 считались главным угощением Масленицы. Они были круглыми и румяными, как маленькое солнышко, поэтому праздник становился особенно тёплым и вкусным.
</a:t>
            </a:r>
            <a:endParaRPr lang="en-US" sz="2631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люди пели, шутливо соревновались и играли на улице. После долгой зимы всем хотелось повеселиться, подвигаться и встретить весну не хмуро, а с улыбкой.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с горок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с радостью катались на санках и ледянках. Считалось, что чем веселее проходит праздник, тем бодрее и дружнее встретится новая весна.
</a:t>
            </a:r>
            <a:endParaRPr lang="en-US" sz="2682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Чучело зимы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недели делали чучело зимы и прощались с холодом. Этот обряд показывал, что морозы уходят, а впереди уже ждут тепло и свет.
</a:t>
            </a:r>
            <a:endParaRPr lang="en-US" sz="27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перед постом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длилась одну неделю перед Великим постом. Это было время для веселья, угощения и общих гуляний, чтобы потом спокойно перейти к более тихим дням.
</a:t>
            </a:r>
            <a:endParaRPr lang="en-US" sz="26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время пробуждения природы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возвращаются птицы, и это сразу заметно в природе. Их прилёт считали добрым знаком: значит, холода отступают, а тёплые дни уже идут рядом.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Прилёт птиц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зелёных ростков и листьев радовало всех без исключения. По первой зелени люди понимали, что земля просыпается и скоро можно будет начинать новые дела.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зелень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деревьях набухали почки, в народе говорили о пробуждении природы. Этот тихий знак был важнее громких слов: весна уже вошла в сад и поле.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Почкам пора распускаться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Благовещение и Вербное воскресенье вспоминали о чистоте, доброте и обновлении. Эти дни учили людей внимательнее относиться друг к другу и к окружающему миру.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добрых дел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народный календарь помогал в деревне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 и хозяйственными делами переходили в решения на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солнце, травы и тяжёлая работа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начиналась важная работа в поле: косили траву и сушили сено. Пока дни были длинными, старались успеть сделать как можно больше.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ягод и трав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собирали ягоды и лекарственные травы. Люди знали, что летом природа щедра, и торопились не упустить её подарки.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Купала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Ивана Купалы связывали с водой, огнём и летним теплом. Он напоминал, что лето в самом разгаре и природа радует силой и светом.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время урожая и благодарности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дворах становилось особенно оживлённо: в корзины складывали яблоки, морковь, репу и капусту. Рядом лежали снопы хлеба, а в воздухе уже чувствовалась прохлада и запах сухих листьев.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Корзины полны даров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народе говорили: «Пришёл Спас — держи запас». Это значило, что пора благодарить за урожай и думать о зиме. Люди заготавливали продукты, чтобы в холодные дни дома было тепло и сытно.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 напоминает о запасе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желтели, а на плечи надевали тёплую одежду, осень казалась доброй хозяйкой. Во дворе стояли мешки, корзины и связки овощей, а над всем этим шуршали сухие листья.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двор перед зимой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и наблюдательность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утром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поутру стелился туман, люди часто ожидали ясный и спокойный день. Такие наблюдения помогали заранее решать, когда идти в поле, а когда лучше не спешить с делами.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закат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Ярко-красный закат считали знаком перемены погоды. Смотрели на небо внимательно, словно оно само подсказывало, будет ли ветер, дождь или тихий вечер без сюрпризов.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замечали по прилёту птиц, распусканию почек и поведению трав. Люди учились читать природу, как большую книгу, и каждый день узнавали в ней новые подсказки.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как память народа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пословицы легко ложились на язык и быстро запоминались. Даже маленькие дети могли повторять их дома и в школе, не путая месяцы, праздники и сезонные дела.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 нескольких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меткой фразе народ умел передать то, что узнал за многие годы. Так пословицы становились маленькими советами о труде, погоде, отдыхе и жизни в деревне.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из поколения в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рассказывали пословицы детям и внукам, а те — своим друзьям. Благодаря этому народная память не терялась, а переходила дальше, будто тёплый огонёк в ладонях.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добрые традиции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Именины и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календаре радовались не только большим датам, но и семейным поводам. На именины и встречи родных собирались дома, чтобы поговорить, посмеяться и почувствовать себя вместе.
</a:t>
            </a:r>
            <a:endParaRPr lang="en-US" sz="2341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за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объединял всех: на нём появлялись хлеб, пироги, каши и горячий чай. За такими угощениями люди отдыхали после работы и делились добрыми новостями.
</a:t>
            </a:r>
            <a:endParaRPr lang="en-US" sz="2481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Посиделки и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Вечерами устраивали общие посиделки, где пели, играли и просто беседовали. Это помогало не скучать, а заодно учило младших уважать старших и семейные привычки.
</a:t>
            </a:r>
            <a:endParaRPr lang="en-US" sz="2370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напоминали, что вместе легче и трудиться, и отдыхать. В доме с самоваром, хлебом и пирогами даже обычный вечер становился маленьким праздником.
</a:t>
            </a:r>
            <a:endParaRPr lang="en-US" sz="25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народный календарь отличается от обычного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87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календарь показывает дни недели, месяцы и даты. Народный календарь добавляет к ним смысл: что происходит в природе, какой праздник близко и какое дело пора начинать.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8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календаре время видно не только по цифрам, но и по снегу, птицам, цветам и ветру. Он словно помогает читать год глазами наблюдательного человека.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3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дел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народному календарю люди решали, когда сеять, косить, собирать урожай или готовиться к холоду. Это был не просто список дней, а удобный помощник в жизни.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0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традициях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календарь хранит праздники, обычаи и пословицы. Он напоминает, что каждый день может быть связан не только с датой, но и с важным делом или доброй традицией.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круг народного года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сезонов в народном календаре: природа, труд и праздники сменяют друг друга каждый год.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3305" y="28277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3555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40505" y="2839747"/>
            <a:ext cx="664200" cy="590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сегодня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народный календарь помогает детям узнавать старинные обычаи, названия месяцев и пословицы. Так уроки становятся живее, а история — ближе и понятнее.
</a:t>
            </a:r>
            <a:endParaRPr lang="en-US" sz="23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предметы быта, одежду и праздничные украшения, связанные с народным годом. Они показывают, как люди жили и чему радовались в разные времена.
</a:t>
            </a:r>
            <a:endParaRPr lang="en-US" sz="2132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и сейчас отмечают Масленицу, Пасху, Троицу и другие любимые праздники. Эти даты соединяют поколение детей с привычками родителей и бабушек.
</a:t>
            </a:r>
            <a:endParaRPr lang="en-US" sz="2199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даты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сохраняет пословицы, приметы и названия дней. Благодаря этому можно лучше понять, как люди внимательно смотрели на природу и запоминали её подсказки.
</a:t>
            </a:r>
            <a:endParaRPr lang="en-US" sz="2145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словах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вместе вспоминает старинные праздники, она бережёт добрую связь с прошлым. Это помогает детям чувствовать себя частью большой и дружной истории.
</a:t>
            </a:r>
            <a:endParaRPr lang="en-US" sz="2183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традиция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через народный календарь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показывает, как шла жизнь в деревне от рассвета до вечера. По нему видно, когда работали в поле, чинили инструменты и готовили дом к новому сезону. В этих простых делах жила целая эпоха.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будний день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календаре сохранились следы ремёсел, еды и домашних забот. Он рассказывает не только о датах, но и о том, чем пользовались люди, что выращивали и как встречали важные дни.
</a:t>
            </a:r>
            <a:endParaRPr lang="en-US" sz="2035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память о быте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календарь можно увидеть, как люди отдыхали после труда. На праздниках звучали песни, появлялись народные костюмы, а на улице собирались соседи, чтобы вместе радоваться, играть и угощаться.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 сельской улице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знания важны школьникам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наблюдать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учит замечать, как меняются небо, деревья, снег и ветер. Такие наблюдения развивают внимательность и помогают лучше понимать окружающий мир.
</a:t>
            </a:r>
            <a:endParaRPr lang="en-US" sz="2892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праздники, пословицы и приметы дети узнают, как жили люди раньше. Это делает историю не скучным списком дат, а интересным рассказом о жизни и труде.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Ценим труд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напоминает, сколько забот было у крестьян в каждое время года. Он помогает понять, почему труд, терпение и дружба были такими важными для семьи и деревни.
</a:t>
            </a:r>
            <a:endParaRPr lang="en-US" sz="2862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знакомятся с народным календарём, они учатся уважать обычаи своей страны. Так легче почувствовать связь с родными, села́ми, городами и поколениями.
</a:t>
            </a:r>
            <a:endParaRPr lang="en-US" sz="27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народного календаря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 соединяет природу, труд и праздники в один большой круг года. Он хранит мудрые наблюдения, добрые традиции и память о жизни многих поколений.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2026-05-26T00:23:33Z</dcterms:created>
  <dcterms:modified xsi:type="dcterms:W3CDTF">2026-05-26T00:23:33Z</dcterms:modified>
</cp:coreProperties>
</file>