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Восточного кризиса: ключевые темы и историческое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кризис XXI века изменил карту Балкан и международные отношения.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кризис возник из-за ослабления Османской империи и стремления великих держав контролировать Балканы. Конфликт осложнялся этническими, религиозными и экономическими противоречиями региона.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Восточного кризиса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распада Османской империи в XIX веке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проблемы Османской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аппарат страдал от коррупции, что ослабляло власть и снижало эффективность управления. Экономика не успевала за развитием стран Европы, создавая большие трудности.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ключевых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утратила контроль над Грецией, Алжиром и Египтом, что подорвало её статус и лишило важных ресурсов и портов.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сепаратизма в Балканских провинциях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восстания и национальные движения заставляли власть применять жесткие меры, что лишь усиливало напряженность и недовольство населения.
</a:t>
            </a:r>
            <a:endParaRPr lang="en-US" sz="12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силы балканских национальных движений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национального освобождения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народы стремились к самостоятельности, вдохновленные европейскими идеями национализма и свободы, что давало толчок к активным действиям.
</a:t>
            </a:r>
            <a:endParaRPr lang="en-US" sz="126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свобода и 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Православные, католики и мусульмане стремились сохранить веру и традиции, что часто становилось источником конфликтов с Османской империей и между народами.
</a:t>
            </a:r>
            <a:endParaRPr lang="en-US" sz="1209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и патриотизм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положение крестьян и рабочих вызывало недовольство, а рост патриотических настроений объединял людей для борьбы за свои права.
</a:t>
            </a:r>
            <a:endParaRPr lang="en-US" sz="12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стремилась получить выход к Чёрному и Средиземному морям, защищая славян и православных на Балканах.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великих держав на Балканах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опасалась усиления России и влияния националистических движений внутри своих балканских владений.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Франция стремились удержать Россию и сохранить стабильность в регионе, контролируя морские пути и влияние.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отражают постепенное сокращение османского влияния и формирование новых государств на Балканах.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самостоятельных балканских территорий приводит к перераспределению сил в Европе и обострению международной конкуренции.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изменения Балкан во второй половине XIX века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и данные, опубликованные историками 2023 года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из-за столкновения интересов России и западных держав за контроль Чёрного моря и влияние в регионе. Военные действия разворачивались в Крыму и Балканах.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война: развитие событий и последствия для Османской империи
</a:t>
            </a:r>
            <a:endParaRPr lang="en-US" sz="199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мир 1856 года ограничил возможности России на Чёрном море, укрепил временно Османскую империю и выявил хрупкость европейской системы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0" y="2062443"/>
            <a:ext cx="3792600" cy="27592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550" y="1324425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началось как протест против жёсткого османского управления и социальной несправедливости. Сербия и Черногория оказали поддержку повстанцам.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Боснийско-Герцеговинское восстание 1875 года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98550" y="3111600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Жёсткое подавление вызвало международное осуждение, усилило давление на Османскую империю и подготовило почву для последующих конфликтов на Балканах.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Русско-турецкой войны 1877–1878 гг.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Шипкинского перевала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Жестокие бои на перевале стали символом героизма русских и болгарских солдат, которые сдерживали наступление османских войск в течение нескольких недель.
</a:t>
            </a:r>
            <a:endParaRPr lang="en-US" sz="128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Плевны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сражение, ставшее прорывом для русской армии. После длительной осады и тяжелых боёв крепость была взята, открывая путь к освобождению Болгарии.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Болгарии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территории Болгарии была освобождена от османского контроля, что стало важным политическим и национальным достижением.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 получила статус автономного княжества под сюзеренитетом Османской империи, что значительно расширяло её самоуправление.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3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Сан-Стефанский мирный договор: содержание и последствия
</a:t>
            </a:r>
            <a:endParaRPr lang="en-US" sz="2093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Румыния, Сербия и Черногория получили международное признание независимости, хотя с территориальными ограничениями и уступками.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договора вызвали недовольство Австро-Венгрии и Великобритании, опасавшихся усиления российского влияния на Балканах.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положения договора привели к созыву Берлинского конгресса, где условия были пересмотрены большинством европейских держав.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конгресс 1878 года: ключевые решения
</a:t>
            </a:r>
            <a:endParaRPr lang="en-US" sz="2344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1878 года: Открытие конгресса
</a:t>
            </a:r>
            <a:pPr algn="ctr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Германии началось международное собрание по пересмотру Сан-Стефанского договора с целью урегулирования балканских вопросов и предотвращения военного конфликта между державами.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Болгарии
</a:t>
            </a:r>
            <a:pPr algn="ctr" indent="0" marL="0">
              <a:lnSpc>
                <a:spcPct val="100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решено разделить Болгарию на три территории: автономное Княжество Болгария, Восточную Румелию под османским контролем и Македонию, оставшуюся в составе Османской империи.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территорий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получила Боснию и Герцеговину, а Великобритания — остров Кипр, что усилило их стратегическое влияние на Балканах и в Восточном Средиземноморье.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и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распределение территорий вызвало напряжённость между великими державами и балканскими народами, заложив основу для дальнейших конфликтов в регионе.
</a:t>
            </a:r>
            <a:endParaRPr lang="en-US" sz="10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российского влияния усилило роль Австро-Венгрии и Великобритании, которые укрепили свои позиции на Балканах, что значительно изменило политический расклад региона к концу XIX 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после Берлинского конгресса: политическая карта и новые противоречия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не учитывали этнические различия, что усугубило существующие национальные и религиозные противоречия, приводя к частым столкновениям между народами Балкан.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национализма привело к росту нестабильности и подготовило почву для вооружённых конфликтов в начале XX века, влияя на всю европейскую политику того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потеряла большую часть балканских территорий, что значительно ослабило её политическое и военное влияние в регионе и Европе в целом.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после кризиса: реформы, проблемы и утрата влияния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Начатые реформы касались модернизации армии, административных институтов и законодательства, однако встречали сопротивление внутри империи, что затрудняло их успешное внедрение.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и социальная нестабильность оставались серьёзной проблемой, усугубляя внутренние конфликты и вызывая рост недовольства среди населения.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национального самоопределения оставались нерешёнными, что создавало предпосылки для новых этнических столкновений и дальнейшей дестабилизации османских владений.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выступила защитницей славянских народов, укрепив свой авторитет, но при этом оказалась изолированной в дипломатическом плане из-за противостояния с другими великими державами.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России в Восточном кризисе: дипломатия и последствия
</a:t>
            </a:r>
            <a:endParaRPr lang="en-US" sz="2229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отношений с Австро-Венгрией и Великобританией привело к усилению конкуренции за влияние на Балканах и формированию новых союзов в Европе.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 дипломатической борьбе заставило Россию пересмотреть свои внешнеполитические приоритеты и подготовиться к изменению курса в XX веке.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Австро-Венгрия, контролируя Боснию и Герцеговину, укрепила свои позиции на Балканах, однако вызвала серьёзное недовольство со стороны Сербии и других балканских народов.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и Великобритания: приобретения и усиление роли после кризиса
</a:t>
            </a:r>
            <a:endParaRPr lang="en-US" sz="1973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Великобритания, получив остров Кипр, усилила своё влияние в Восточном Средиземноморье, что позволило контролировать важные морские пути к Индии и обеспечило стратегические преимущества.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обеих держав усугубил противоречия с Россией и между ними, что в дальнейшем способствовало формированию военных блоков в Европе.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государств и национализм на Балканах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Сербии как независимого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 Сербия укрепила свою независимость, начав процесс формирования национального государства и стимулируя рост патриотизма среди славянского населения. Это привело к усилению этнических притязаний в регионе.
</a:t>
            </a:r>
            <a:endParaRPr lang="en-US" sz="107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Автономия Болгарского княжества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автономного Княжества Болгарского позволило болгарскому народу развивать собственные институции и культуру, но вызвало споры с соседними государствами из-за пересечений территорий.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националистических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Балканах увеличилось число этнических конфликтов, связанных с претензиями на земли и культурными различиями, что усугубляло политическую нестабильность региона и усиливало межнациональную вражду.
</a:t>
            </a:r>
            <a:endParaRPr lang="en-US" sz="11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4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подходы к разрешению Восточного кризиса
</a:t>
            </a:r>
            <a:endParaRPr lang="en-US" sz="2154" dirty="0"/>
          </a:p>
        </p:txBody>
      </p:sp>
      <p:sp>
        <p:nvSpPr>
          <p:cNvPr id="9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1875 год: Ультиматумы и дипломатическое давление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предъявили ультиматумы Османской империи с требованием прекращения подавления восстаний и проведения реформ на Балканах.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1876 год: Лондонская конференция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 европейских представителей для обсуждения кризиса позволило частично смягчить конфликты, но не привело к окончательному мирному решению.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1878 год: Берлинский конгресс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международное собрание для пересмотра условий мира и перераспределения балканских территорий между великими державами и ослабленной Османской империей.
</a:t>
            </a:r>
            <a:endParaRPr lang="en-US" sz="1015" dirty="0"/>
          </a:p>
        </p:txBody>
      </p:sp>
      <p:sp>
        <p:nvSpPr>
          <p:cNvPr id="15" name="Text 8"/>
          <p:cNvSpPr txBox="1"/>
          <p:nvPr/>
        </p:nvSpPr>
        <p:spPr>
          <a:xfrm>
            <a:off x="5768404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дипломатическое соперничество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628755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Дипломаты активно боролись за влияние в ключевых столицах, используя союзы и переговоры для продвижения национальных и имперских интересов на Балканах.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кризис создал предпосылки для первых Балканских войн, вызвав расширение националистических настроений и борьбу за территориальные претензии между балканскими странами.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Восточного кризиса на Балканские войны и мировую историю
</a:t>
            </a:r>
            <a:endParaRPr lang="en-US" sz="1812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новых национальных государств усилило динамку противостояния в регионе, приводя к периодическим военным столкновениям и дипломатическим кризисам.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конфликта между великими державами на Балканах усилило напряжённость в Европе и способствовало формированию военных альянсов перед Первой мировой войной.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кризиса стало ключевым фактором в развитии международных отношений, показывая сложность контроля над многоэтническими территориями и влияние геополитических интересов.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Решения, принятые в ходе Восточного кризиса и Берлинского конгресса, во многом определили современные государственные границы и политическую структуру Балканского полуострова.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и уроки Восточного кризиса для Балкан
</a:t>
            </a:r>
            <a:endParaRPr lang="en-US" sz="2128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конфликты и этническое многообразие региона продолжают вызывать напряжённость, влияя на текущие политические процессы и международные отношения в Балканском регионе.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историческое наследие Восточного кризиса на Балканах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кризис сформировал фундамент политической карты и национальных движений на Балканах, определив ход европейской истории и оставаясь значимым фактором в международных отношениях сегодня.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2026-05-10T23:15:03Z</dcterms:created>
  <dcterms:modified xsi:type="dcterms:W3CDTF">2026-05-10T23:15:03Z</dcterms:modified>
</cp:coreProperties>
</file>