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хозяйства страны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хозяйство страны и почему его части зависят друг от друга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страны: что это такое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объединяет все виды деятельности, которые создают товары и услуги. Промышленность, сельское хозяйство, транспорт, торговля, медицина и образование работают как части одной системы.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ресурсов из природы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природы становятся сырьём для других отраслей экономики
</a:t>
            </a:r>
            <a:endParaRPr lang="en-US" sz="17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цикл: от сырья к товару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проходит переработку и превращается в более сложные изделия
</a:t>
            </a:r>
            <a:endParaRPr lang="en-US" sz="1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в жизни общества
</a:t>
            </a:r>
            <a:endParaRPr lang="en-US" sz="310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помогают людям, предприятиям и городам работать удобнее и быстрее
</a:t>
            </a:r>
            <a:endParaRPr lang="en-US" sz="1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секторы связаны между собой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 поставляет природное сырьё: без него не будут работать заводы, стройки и транспорт. Он связан с условиями природы, поэтому его возможности различаются по районам страны.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 экономики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 превращает ресурсы в продукцию с более высокой стоимостью. Для этого нужны материалы, энергия, оборудование и рабочие, а значит, он зависит от поставок из других отраслей.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выпуск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 помогает товарам и людям двигаться по экономике. Он отвечает за перевозки, продажи, связь, банковские операции, обучение и медицинскую помощь.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обслуживание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звено работает хуже, страдают все остальные. Дороже становятся перевозки, медленнее идёт производство и сложнее доставить товар покупателю вовремя.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463" y="3381650"/>
            <a:ext cx="504000" cy="4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381650"/>
            <a:ext cx="504000" cy="4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2149" y="1487575"/>
            <a:ext cx="504000" cy="40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87537" y="1487575"/>
            <a:ext cx="504000" cy="40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отрасли хозяйства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объединяет предприятия, которые выпускают сходные товары или оказывают похожие услуги. Поэтому заводы с разными цехами могут относиться к одной отрасли, если их продукция близка по назначению.
</a:t>
            </a:r>
            <a:endParaRPr lang="en-US" sz="1003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направление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бывают очень разными: машиностроение, пищевая промышленность, строительство, транспорт, связь. Каждая решает свою задачу и занимает собственное место в хозяйстве страны.
</a:t>
            </a:r>
            <a:endParaRPr lang="en-US" sz="1107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отрасль развивается успешно, появляются новые рабочие места, товары и услуги. Это влияет не только на заводы, но и на жизнь людей в городах и селах.
</a:t>
            </a:r>
            <a:endParaRPr lang="en-US" sz="1146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отрасли предприятия часто используют похожие технологии, машины и материалы. Это помогает сравнивать их работу, планировать выпуск продукции и повышать качество товаров.
</a:t>
            </a:r>
            <a:endParaRPr lang="en-US" sz="1107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добывающих предприятиях из недр получают уголь, нефть, газ и руду. Именно здесь начинается длинный путь будущего товара: сначала ресурс надо извлечь, затем доставить на переработку.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сырья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обрабатывающих заводах сырьё меняет форму и смысл. Из металла делают детали, из ткани — одежду, из зерна — продукты питания. Так рождается более сложная и дорогая продукция.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производства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объединяет много разных производств, но все они связаны общей задачей — превратить природные ресурсы и материалы в полезные вещи для людей и предприятий.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Промышленность: путь от сырья к готовым товарам
</a:t>
            </a:r>
            <a:endParaRPr lang="en-US" sz="2682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природные условия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особенно важны почвы, вода, тепло и длина тёплого периода. Если природные условия благоприятны, урожай получается выше, а выбор культур — шире.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основа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часто меняется по сезонам: весной сеют, летом ухаживают, осенью убирают урожай. Поэтому погода и климат сильно влияют на итоговый результат работы.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и урожай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людей мясом, молоком, яйцами и шерстью. Для него важны корма, помещения, вода и уход, поэтому оно тоже тесно связано с природными условиями.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даёт зерно, овощи, фрукты и корм для животных. Оно зависит не только от земли, но и от времени посева, ухода за посевами и погоды в нужный сезон.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связующее звено хозяйства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07600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Автомобильный, железнодорожный, морской, воздушный и трубопроводный транспорт выполняют разные задачи, но вместе образуют единую сеть. Она помогает связывать производство, рынки и потребителей.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07600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936600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транспорта предприятия теряли бы время и деньги на доставку материалов и продукции. Поэтому транспорт считают важнейшим звеном хозяйства, которое поддерживает работу всех отраслей.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936600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обмена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760267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крупные города, малые населённые пункты и удалённые районы страны. Благодаря этому люди могут учиться, работать, лечиться и путешествовать в разных местах.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60267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2583933" y="3780425"/>
            <a:ext cx="17577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сырья на завод и готовой продукции в магазины требует точного расписания, исправной техники и хороших дорог. От скорости доставки часто зависит стоимость товара.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2583933" y="3513175"/>
            <a:ext cx="17577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товаров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обслуживания в повседневной жизни
</a:t>
            </a:r>
            <a:endParaRPr lang="en-US" sz="2994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кафе, школы и больницы входят в повседневную жизнь почти каждого человека. Они удовлетворяют ежедневные потребности, помогают экономить время и делают городскую среду удобнее.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потребности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почта, связь и интернет-сервисы обеспечивают оплату, передачу информации и доступ к услугам на расстоянии. Без них современное хозяйство работало бы медленнее и менее удобно.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расчёты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обслуживания создаёт рабочие места в городах и сёлах. Чем больше людей пользуются услугами, тем сильнее развивается торговля, транспорт, образование и медицина.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для населения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Ремонтные службы, парикмахерские, прачечные и бытовые мастерские обслуживают дом и технику. Такие услуги освобождают людей от части забот и поддерживают привычный ритм жизни.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помощь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25" y="3353650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2149" y="3353650"/>
            <a:ext cx="504000" cy="50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7537" y="3353650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612" y="1487575"/>
            <a:ext cx="504000" cy="40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5999" y="1487575"/>
            <a:ext cx="504000" cy="40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размещение отраслей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92925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сельское хозяйство часто размещаются там, где есть полезные ископаемые, вода, плодородные земли или лес. Природная база снижает затраты и облегчает производство.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1049175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2149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магазины строят там, где товар нужен покупателям. Спрос населения и предприятий помогает определить, какие отрасли будут развиваться быстрее.
</a:t>
            </a:r>
            <a:endParaRPr lang="en-US" sz="1168" dirty="0"/>
          </a:p>
        </p:txBody>
      </p:sp>
      <p:sp>
        <p:nvSpPr>
          <p:cNvPr id="14" name="Text 5"/>
          <p:cNvSpPr txBox="1"/>
          <p:nvPr/>
        </p:nvSpPr>
        <p:spPr>
          <a:xfrm>
            <a:off x="6898399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рынка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7537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оборудование, автоматизация и цифровые системы позволяют выпускать больше продукции. Но такие предприятия выбирают места с надёжной энергией, связью и транспортом.
</a:t>
            </a:r>
            <a:endParaRPr lang="en-US" sz="1107" dirty="0"/>
          </a:p>
        </p:txBody>
      </p:sp>
      <p:sp>
        <p:nvSpPr>
          <p:cNvPr id="16" name="Text 7"/>
          <p:cNvSpPr txBox="1"/>
          <p:nvPr/>
        </p:nvSpPr>
        <p:spPr>
          <a:xfrm>
            <a:off x="3973787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техника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80612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предприятию легко подвезти сырьё и вывезти готовую продукцию, оно работает выгоднее. Поэтому важны дороги, железные дороги, порты и трубопроводы.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5436862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5599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заводов, ферм и офисов нужны работники с разной подготовкой. Предприятия тяготеют к крупным городам, где легче найти специалистов и учебные заведения.
</a:t>
            </a:r>
            <a:endParaRPr lang="en-US" sz="1158" dirty="0"/>
          </a:p>
        </p:txBody>
      </p:sp>
      <p:sp>
        <p:nvSpPr>
          <p:cNvPr id="20" name="Text 11"/>
          <p:cNvSpPr txBox="1"/>
          <p:nvPr/>
        </p:nvSpPr>
        <p:spPr>
          <a:xfrm>
            <a:off x="251224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ресурсы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303355"/>
            <a:ext cx="3837600" cy="16939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3850" y="3263270"/>
            <a:ext cx="1659900" cy="16258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3850" y="1303195"/>
            <a:ext cx="1659900" cy="16258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условия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278600" y="3214775"/>
            <a:ext cx="38376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рядом с залежами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78600" y="3641575"/>
            <a:ext cx="3837600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месторождения карьер кажется частью самого ландшафта: техника снимает породы, а рядом сразу появляется путь для вывоза руды. Так природный ресурс превращается в основу работы целого района.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05475" y="3263200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ресурс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5475" y="3764298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лесной местности хозяйство строится по-своему: здесь заготавливают древесину, следят за восстановлением леса и выбирают участки, где техника может работать без ущерба природе.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5475" y="1303125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 урожай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05475" y="1804223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плодородном поле всё зависит от солнца, влаги и времени посева. Если лето тёплое, а почва богата, здесь вырастают зерновые, овощи и кормовые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хозяйство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787910" y="1615959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колледжи и вузы готовят людей к работе в разных сферах. Чем выше уровень образования, тем больше в районе инженеров, врачей, учителей и квалифицированных рабочих.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87910" y="1239334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профессии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787910" y="2877747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привлекают предприятия, потому что здесь легче найти сотрудников, клиентов и деловых партнёров. Вокруг них формируются целые зоны занятости и новых услуг.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87910" y="2501122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центр работы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3787910" y="4139534"/>
            <a:ext cx="4986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специалистов влияет не только на размещение заводов, но и на развитие офисов, научных центров и сервисных компаний. Без людей с навыками техника и здания не дают результата.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787910" y="3762909"/>
            <a:ext cx="49863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решают многое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Автоматизированный цех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современном заводе станки работают по заданной программе, а датчики помогают следить за качеством. Это ускоряет выпуск деталей и уменьшает число ошибок, но требует точных настроек и опытных специалистов.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данными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связывают склад, производство и бухгалтерию в единую систему. Благодаря этому можно быстро учитывать сырьё, планировать заказы и вовремя отправлять готовую продукцию покупателям.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 и машин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берут на себя тяжёлые и однообразные операции: сварку, упаковку, сортировку. Они повышают производительность, однако рядом с ними всё равно нужны инженеры, наладчики и контролёры.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производство
</a:t>
            </a:r>
            <a:endParaRPr lang="en-US" sz="3100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районам страны работать эффективнее и обмениваться продукцией.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сектора экономики обычно выделяют в школьной географии.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экономики по секторам
</a:t>
            </a:r>
            <a:endParaRPr lang="en-US" sz="12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2068266"/>
            <a:ext cx="5133600" cy="16986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от сырья к покупателю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делает каждый этап производства более чётким, а кооперация соединяет их в одну цепочку. Это видно на пути сырья, деталей и готового товара до покупателя.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выполняет свою задачу, поэтому предприятия зависят друг от друга и работают быстрее при хорошо организованных связях.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примера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в хозяйстве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Услуги, цифровые решения и экологичные технологии становятся главными направлениями перемен в хозяйстве.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развивается сразу в трёх направлениях: больше услуг, больше технологий и больше внимания к бережному использованию ресурсов.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урока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4463" y="3381650"/>
            <a:ext cx="504000" cy="44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353650"/>
            <a:ext cx="504000" cy="50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2149" y="1487575"/>
            <a:ext cx="504000" cy="40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87537" y="1437175"/>
            <a:ext cx="504000" cy="504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жизни людей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определяет, какие товары семья может купить в магазине и какие услуги доступны рядом с домом. От этого зависит удобство повседневной жизни и выбор между несколькими вариантами.
</a:t>
            </a:r>
            <a:endParaRPr lang="en-US" sz="1107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товаров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экономика работает устойчиво, школы, больницы, транспорт и связь получают больше возможностей для развития. Тогда повседневные дела решаются быстрее и с меньшими трудностями.
</a:t>
            </a:r>
            <a:endParaRPr lang="en-US" sz="1107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соединяет городские и сельские районы через дороги, магазины, почту и интернет. Благодаря этому человек пользуется не одной услугой, а целой системой взаимосвязанных сервисов.
</a:t>
            </a:r>
            <a:endParaRPr lang="en-US" sz="1107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повседневности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предприятий создаёт новые рабочие места, а их сокращение, наоборот, ограничивает выбор профессий. Поэтому состояние хозяйства напрямую связано с занятостью родителей и старших родственников.
</a:t>
            </a:r>
            <a:endParaRPr lang="en-US" sz="986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 — это живая система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 объединяет труд людей, ресурсы, транспорт, производство и услуги в единую систему. Его развитие делает жизнь удобнее, а связи между отраслями — прочнее и современнее.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2026-07-26T23:16:10Z</dcterms:created>
  <dcterms:modified xsi:type="dcterms:W3CDTF">2026-07-26T23:16:10Z</dcterms:modified>
</cp:coreProperties>
</file>