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Словообразование, орфография и культура речи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приставка, суффикс и норма речи — основа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помогает понять его смысл, орфография учит писать без ошибок, а культура речи делает высказывание точным и уместным в любой ситуации: на уроке, в тетради, в переписке и в разговоре.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нужно изучать вместе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значение слова и объединяет однокоренные слова. Именно по нему мы узнаём, что лес, лесной и лесник связаны общим смыслом.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часто уточняет действие или его направление. Она может показать начало, приближение, удаление или изменение: ехать — приехать — уехать.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окончание выполняют разные задачи: суффикс образует новые слова, а окончание связывает слово с другими словами в предложении и помогает изменять его форму.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и значение каждой части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суффиксы и их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часто появляются с помощью приставок и суффиксов. Так возникают пары вроде читать — прочитать и вода — водный, где меняется смысл и звучание слова.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и переход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основы соединяются в одно слово, как в лесостепь, а иногда слово переходит в другую часть речи. Именно так появляются, например, столовая и бег.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новых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словообразования в русском языке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помогает языку пополняться новыми словами и точнее выражать значения.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создаются разными путями, поэтому важно уметь узнавать способ образования по составу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 близкое значение. Например: вода, водный, подводный, водичка — это одна смысловая группа, связанная с водой.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отличаются окончанием, а не значением. Слова дом, дома, дому, домом обозначают один и тот же предмет, но в разных грамматических формах.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 в разборе, нужно сначала понять, меняется ли смысл слова или только его форма. Это помогает правильно выделить корень, суффикс и окончание.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спутать родственные слова с формами одного слова, можно неверно определить орфограмму. Тогда ошибка появится и в разборе, и в написании.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формы одного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орфограмму в слове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действовать последовательно и не пропускать важные шаги.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неясно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безударной позиции гласная произносится неотчётливо, поэтому на слух легко ошибиться. В словах трава, берёза, весна нужно особенно внимательно определять нужную букву.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или форма должны сделать гласную ударной. Так работают пары травы, берёзы, вёсны: нужный звук слышится отчётливо и помогает выбрать букву.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словарные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проверочное слово подобрать нельзя, написание нужно запомнить. К таким словам относятся молоко, сапог, январь: их проверяют по словарю и повторяют в упражнениях.
</a:t>
            </a:r>
            <a:endParaRPr lang="en-US" sz="1481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безударную гласную в корне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24786"/>
            <a:ext cx="4063200" cy="25813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какую орфограмму нужно проверить и каким способом это делается.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орфограммы свой способ проверки: одна требует подбора формы, другая — правила или словаря.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орфограммы и способы проверки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пропустить букву, нужно сначала определить тип согласной, а затем выбрать подходящий способ проверки.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этих орфограмм требуют разной проверки: по форме слова и по правилу.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уточнить смысл слова: при- обычно показывает приближение, присоединение, неполноту действия или близость, как в словах приехать, пришить, приоткрыть, приморский.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пре- и приставок на з/с зависит от значения и следующего согласного: прекрасный, превысить, безвкусный, бескрылый, разбудить, расписать. Важно проверять смысл и звучание.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их правописание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школьных ошибок по темам раздела «Орфография»; учебные наблюдения, 6 класс.
</a:t>
            </a:r>
            <a:endParaRPr lang="en-US" sz="103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орфографические ошибки у школьников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написание не совпадает с произношением или зависит от морфемы.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и приставки требуют особенно внимательной проверки, а слова-исключения лучше запоминать по словарю.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создавать новые слова и называют предметы, признаки, действия и людей: ученик, школьник, книжный, доброта, бегун.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суффикс может менять оттенок смысла: домик — маленький дом, ручка — маленькая рука или предмет для письма.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важно видеть не только часть после корня, но и то, как она влияет на значение всего слова.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понять, какое значение у слова получилось, поэтому суффикс рассматривают и как словообразовательную, и как смысловую часть.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значение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правильной формы слова в предложении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проверить окончание и избежать ошибок в согласовании и падежных формах.
</a:t>
            </a:r>
            <a:endParaRPr lang="en-US" sz="11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выбирает слова, которые передают мысль без лишних пояснений: сильный дождь, быстрый ответ, интересная книга звучат яснее длинных и расплывчатых описаний.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помогает говорить по ситуации: на уроке, в переписке со сверстником и в разговоре со взрослыми нужны разные слова, но везде важны корректность и уважение.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 чистая речь избегает грубости, чрезмерных повторов и неоправданно разговорных выражений; так высказывание становится понятным, приятным и убедительным.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речи: точность, уместность, вежливость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отвечает уверенно, но в каждой фразе звучит «ну» и «как бы». Смысл не теряется, однако речь становится менее собранной. Если убрать лишние вставки, ответ звучит короче и понятнее.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«ну» мешает главной мысли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сказала «звОнит», хотя норма — «звонИт», и одноклассники сразу заметили неточность. Учитель предложил повторить слово правильно и заменить слишком разговорное выражение на нейтральное, чтобы речь стала спокойной и грамотной.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— и фраза звучит неловко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Слова-паразиты и речевые ошибки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критериев культуры речи для 6 класса; без статистических измерений.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точной и выразительной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особенно заметна в устных ответах, когда нужно говорить быстро, ясно и без лишних повторов.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речь сочетает правильность формы и ясность смысла: без этого она теряет убедительность даже при богатом словаре.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разговорные или ошибочные формы заменяются литературной нормой.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форма зависит от словаря и правила, а не от привычного разговорного употребления.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языка; школьные орфоэпические и грамматические справочники.
</a:t>
            </a:r>
            <a:endParaRPr lang="en-US" sz="968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речи: типичные ошибки и правильные варианты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помогает аккуратно оформлять контрольные, домашние задания и проекты, не теряя баллы из-за ошибок в словах, окончаниях и знаках препинания.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 точная речь делает переписку и разговоры понятнее, помогает избежать недоразумений и показывает уважение к собеседнику.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словарный запас, а словарь помогает проверять написание, ударение и значение слов, если правило не сразу вспоминается.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самопроверки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правил и внимательное чтение собственного текста постепенно формируют устойчивый навык: ученик замечает ошибки раньше, чем их заметят другие.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грамотного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 строение слова, уверенно пишем по правилам и говорим уместно, речь становится точной и ясной. Именно это и есть основа грамотности.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начинается с внимания к слову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2026-05-23T09:23:21Z</dcterms:created>
  <dcterms:modified xsi:type="dcterms:W3CDTF">2026-05-23T09:23:21Z</dcterms:modified>
</cp:coreProperties>
</file>