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больших расстояний и сильных различий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страна, где природа и люди живут по разным правилам.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Россия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огромную территорию, разные природные зоны и очень неравномерное расселение людей. Именно поэтому климат, ресурсы и хозяйство в её регионах заметно различаются.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масштаб страны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частями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сразу в Европе и Азии, поэтому в её жизни соединяются европейские и азиатские черты. Такое положение влияет на связи страны с соседями и направления перевозок.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выходы и 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выход к трём океанам и граничит с 16 государствами. Это создаёт широкие возможности для торговли, транспорта и международных контактов.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временной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протянулась примерно на 11 часовых поясов. Когда на западе ещё утро, на востоке уже может наступать вечер, поэтому условия жизни и работы сильно меняются.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 России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заселение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европейской части страны легче строить города, дороги и предприятия. Поэтому здесь исторически сложились самые густонаселённые районы и крупные центры.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Кавказа, Алтая, Саян и Камчатки создают трудные условия для жизни и хозяйства. Населённые пункты здесь чаще тянутся вдоль долин и транспортных линий.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тундра, тайга, степи и субтропики сменяются с севера на юг. Каждая зона по-своему влияет на природу, занятия людей и способы строительства.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юг, тем больше тепла и чаще встречаются удобные для земледелия территории. Поэтому природные условия напрямую связаны с размещением населения и отраслей хозяйства.
</a:t>
            </a:r>
            <a:endParaRPr lang="en-US" sz="9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 сезонам и широтам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в глубине материка зима заметно длиннее, чем лето. Для земледелия особенно важны тёплые и достаточно влажные районы.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внутренние районы страны значительно холоднее. Более мягкое лето и длинный безморозный период выгоднее для сельского хозяйства на юге и западе.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для крупных городов России, обобщение по школьным климатическим картам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значение воды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Енисей, Лена и Амур формируют крупные речные системы страны. Они важны для судоходства, снабжения водой, работы городов и освоения территорий.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планеты и крупнейший запас пресной воды на Земле. Его воды имеют огромное природное и научное значение для России и 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обеспечивают население питьевой водой, помогают перевозить грузы и развивать рыболовство. В засушливых районах вода особенно ценна для хозяйства.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связывают страну с внешним миром и открывают пути к торговле. На побережьях развиваются порты, рыболовство и энергетика.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размещение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лесные ресурсы размещены по стране очень неравномерно. Это определяет, какие отрасли развиваются в каждом районе.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 помогает понять специализацию районов: где есть сырьё, там развиваются добыча, переработка и энергетика.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России; обобщение по физической и экономической картам
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богатства под защитой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служит домом для многих животных и птиц. Сохранение лесов важно для климата, чистого воздуха и устойчивости природных ландшафтов.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отличается суровым климатом и очень хрупкой природой. Здесь особенно важно беречь почвы и растительный покров, который восстанавливается медленно.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 дельты крупных рек нуждаются в особой охране из-за чистой воды, редких видов и чувствительных экосистем. Любое загрязнение здесь быстро становится заметным.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помогают сохранять редкие виды и природные комплексы. Такие территории нужны не только природе, но и будущим поколениям людей.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её изменения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населения связаны не только с рождением и смертностью, но и с миграцией внутри страны и из-за рубежа.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целом видна небольшая убыль, а также влияние миграции и региональных различий. Крупные центры обычно растут быстрее, чем удалённые территории.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численности населения на 1 января, 2019–2023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районы расселения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страны сосредоточены крупнейшие города, дороги и рабочие места. Здесь мягче климат, короче расстояния до рынков и больше возможностей для учёбы и услуг.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России выделяется более тёплой погодой, плодородными землями и плотным сельским расселением. Поэтому здесь больше посёлков, станиц и районов с развитым земледелием.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восток Сибири и Дальний Восток заселены редко. Холод, большие расстояния и сложный транспорт делают жизнь и работу здесь более затратными и трудными.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урбанизация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собирают вокруг себя университеты, больницы, транспортные узлы и современные сервисы, поэтому именно они задают ритм развития регионов.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городского населения показывает высокий уровень урбанизации и роль крупных центров в экономике страны.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оценка доли городского населения России, последние годы, около 74%.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культурное разнообразие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выполняет роль общего средства общения и используется в образовании, управлении и средствах массовой информации. В республиках наряду с ним могут применяться и местные языки.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верований заметно в архитектуре храмов, праздничных обычаях и семейных традициях. В стране мирно сосуществуют разные религии, что формирует привычку к уважению и диалогу.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более 190 народов, и это делает её культурное пространство особенно разнообразным. Народы сохраняют свои традиции, язык, музыку, обряды и особенности повседневной жизни.
</a:t>
            </a:r>
            <a:endParaRPr lang="en-US" sz="101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народные костюмы, фольклор и календарные праздники помогают увидеть, как природные условия и история повлияли на жизнь людей в разных регионах России.
</a:t>
            </a:r>
            <a:endParaRPr lang="en-US" sz="10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 почему перемещается население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 внешняя миграция перераспределяет население между регионами и меняет рынок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занятость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трудовых ресурсов сосредоточена в городах, где больше предприятий, учреждений и возможностей для профессионального роста. Здесь проще найти работу, связанную с услугами, промышленностью и управлением.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восточных районах кадровый дефицит ощущается сильнее, потому что там суровый климат, большие расстояния и меньше постоянного населения. Предприятиям приходится привлекать работников дополнительно.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занятость влияют возраст населения, уровень образования и состояние здоровья. Чем выше квалификация и мобильность работников, тем легче региону развивать сложные и современные виды деятельности.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меняется вместе с экономикой: одни профессии становятся более востребованными, а другие сокращаются. Поэтому важны обучение, переобучение и выбор будущей специальности.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отрасли определяют хозяйство страны и где они обычно развиваются сильнее всего.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Ресурсоёмкие отрасли связаны с месторождениями, а наукоёмкие и трудоёмкие — с крупными городами и транспортными узлами.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и переработки топлива находятся в Западной Сибири, на Ямале, в Поволжье, на Урале и Сахалине. Их развитие поддерживают трубопроводы и энергетическая инфраструктура.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влияет не только на внутренний рынок, но и на экспорт страны. От его работы зависят бюджеты регионов, занятость населения и устойчивость многих промышленных отраслей.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ТЭК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обеспечивает страну электричеством, теплом и сырьём для промышленности. Он связан с добычей, переработкой, транспортировкой и использованием нефти, газа и угля.
</a:t>
            </a:r>
            <a:endParaRPr lang="en-US" sz="12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природные условия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по-разному влияют на сельское хозяйство: тепло, влага и плодородные почвы повышают урожайность, а короткое лето и холод ограничивают выбор культур.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условия формируют специализацию на растениеводстве, прежде всего на зерновых и технических культурах.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 России.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соединяет страну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России формируется под влиянием расстояний, природных условий и размещения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определяют специализацию районов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ресурсов, отраслей и районов показывает, почему территории развиваются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люди и хозяйство России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задаёт условия жизни, население распределяется неравномерно, а хозяйство опирается на ресурсы и транспорт. Понимание этих связей помогает объяснить различия между регионами страны.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2026-07-26T20:34:24Z</dcterms:created>
  <dcterms:modified xsi:type="dcterms:W3CDTF">2026-07-26T20:34:24Z</dcterms:modified>
</cp:coreProperties>
</file>