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Восточной Европы с середины 1940-х до конца 2000-х гг.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советского влияния к демократизации, рыночным реформам и европейской интеграции.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после 1945 года: новый геополитический порядок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Восточная Европа оказалась в зоне советского влияния. Ялтинско-Потсдамская логика разделила Европу на сферы, а в 1947–1949 гг. возникли институты советского блока: Коминформ, СЭВ и затем ОВД. Югославия развивалась отдельно после разрыва 1948 года.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социалистических режимов в конце 1940-х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Коммунистические партии, поддерживаемые СССР, заняли ключевые посты в послевоенных коалициях. Через контроль над кабинетами и силовыми структурами они постепенно вытесняли политических соперников.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1950-х сформировались однопартийные системы, по принципам и практике близкие к советской модели. Их цель заключалась в управляемости общества и предсказуемости политики в условиях конфронтации.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запустили национализацию промышленности и аграрные преобразования, а также ограничили многопартийную конкуренцию. Параллельно росло влияние спецслужб, обеспечивавших лояльность режима.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415" y="1145300"/>
            <a:ext cx="3895270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строй стран Восточной Европы к началу 1950-х
</a:t>
            </a:r>
            <a:endParaRPr lang="en-US" sz="251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Польша, ГДР, Чехословакия, Венгрия, Румыния, Болгария, Албания: партийное руководство, давление на общество, репрессии и степень оппозиционности различались по масштабу.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целом режим опирался на партийный контроль и ограничение свобод. Главные различия лежали не в общей модели, а в жесткости и допустимых «коридорах» для инакомыслия.
</a:t>
            </a:r>
            <a:endParaRPr lang="en-US" sz="1188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стран Восточной Европы после 1945 года.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экономика и повседневная жизнь в 1950–1970-е годы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развивалась по принципам централизованного планирования: акцент делался на тяжелой промышленности, добыче угля, металлургии, энергетике и военных отраслях. В городах и индустриальных районах строили новые заводы и кварталы.
</a:t>
            </a:r>
            <a:endParaRPr lang="en-US" sz="1192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приоритет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повседневность оставалась отмеченной дефицитом: товары часто выдавали по очередям, качество обслуживания было неравномерным, а выбор потребительских вещей — ограниченным. Люди привыкали к ритму плановых поставок и «ожиданию».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 «типовой» быт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замедление экономики в социалистический период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1970–1980-е усиливались структурные проблемы: нехватка инвестиций и падение эффективности плановой системы постепенно отражались и на темпах роста.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Экстенсивная модель давала результат в период индустриализации, но затем уперлась в ограниченность ресурсов и зависимость от внешних заимствований.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исторические тенденции (точные числовые ряды в исходном материале не приведены; показаны условные индексы трендов).
</a:t>
            </a:r>
            <a:endParaRPr lang="en-US" sz="9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1956 год: первый серьезный кризис социалистической системы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в Познани выражали недовольство низким уровнем жизни и политическим давлением. Сигналы с улиц показали, что экономические проблемы быстро становятся политическими.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1956, Познань (Польша)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показали узость «предела реформ» внутри системы: изменения могли быть приемлемы лишь до момента, пока они не угрожали базовой монополии власти.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кризиса 1956 года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Венгрии восстание переросло в антикоммунистическое выступление. Оно было подавлено советскими войсками, а по оценкам погибли тысячи людей и около 200 тысяч покинули страну.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1956, восстание в Венгрии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развивались политические кризисы в социалистических странах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анализа 1956, 1968 и 1980–1981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1968 год: «Пражская весна» и ограниченность реформ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Чехословакии курс Александра Дубчека связывали с идеей «социализма с человеческим лицом». Реформаторы стремились расширить свободу слова и смягчить цензуру, сохраняя социалистическую рамку.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1968 года войска стран ОВД вошли в Чехословакию, а реформы остановили. Эпизод закрепил в регионе представление о «доктрине ограниченного суверенитета».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пытались повысить экономическую самостоятельность предприятий, чтобы решения принимались ближе к производству. Это был поиск большего маневра, но внутри системы с жесткими внешними границами.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Югославия: самостоятельный путь между Востоком и Западом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разрыва со Сталиным в 1948 году Югославия искала собственный курс. Внешняя политика строилась на более свободных отношениях с Западом, а внутри страны делали ставку на нестандартные для советского блока управленческие практики.
</a:t>
            </a:r>
            <a:endParaRPr lang="en-US" sz="1009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Тито и разрыв с Москвой как старт особой модели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Югославия активно участвовала в Движении неприсоединения, выступая мостом между полюсами. Встречи лидеров неприсоединившихся стран превращались в публичную демонстрацию альтернативного формата безопасности и сотрудничества.
</a:t>
            </a:r>
            <a:endParaRPr lang="en-US" sz="1017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8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Неприсоединение как дипломатическая «середина маршрута»
</a:t>
            </a:r>
            <a:endParaRPr lang="en-US" sz="1138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ключевых опор стала система рабочего самоуправления, где коллективы получали более заметную роль в принятии решений. Такой подход создавал визуальный контраст с типовой «командной» моделью плановой экономики.
</a:t>
            </a:r>
            <a:endParaRPr lang="en-US" sz="1023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самоуправление вместо жесткой вертикали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кризисы 1970-х и рост долговой зависимости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нефтяных шоков западные кредиты стали одновременно способом «поддержать курс» и источником будущих ограничений бюджета.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динамики такова: попытка сохранить темпы развития через заимствования оборачивалась ужесточением долгового давления в 1980-е.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динамики по странам региона (точные сопоставимые величины во внешнем долге различаются по методикам учета).
</a:t>
            </a:r>
            <a:endParaRPr lang="en-US" sz="9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1980–1981 годы: движение «Солидарность» в Польше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Независимый профсоюз «Солидарность» вырос из волн забастовок на Гданьской судоверфи и быстро охватил другие отрасли, став массовой организацией с поддержкой разных слоев общества.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работе участвовали миллионы людей, поэтому движение превратилось в крупнейшую общественную силу региона и начало напрямую влиять на переговоры о правилах политической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протестов власть пыталась сохранить контроль, но расширяющаяся мобилизация делала компромиссы все труднее: доверие к однопартийному порядку заметно падало.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1981 года в Польше ввели военное положение: оно временно подавило выступления, однако не устранило корень кризиса — расхождение между ожиданиями общества и возможностями режима.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 год: мирное крушение коммунистических режимов
</a:t>
            </a:r>
            <a:endParaRPr lang="en-US" sz="251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1577343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Польше, Венгрии, ГДР, Чехословакии и Болгарии перемены шли через переговоры и выборы, подкреплялись массовыми демонстрациями и отказом партийной элиты от прежней монополии.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1577343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Весна–осень 1989: переговоры и протесты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374968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Румынии падение Николая Чаушеску сопровождалось насилием и казнью диктатора. К концу 1989 года коммунистическая система в регионе стала необратимо распадаться.
</a:t>
            </a:r>
            <a:endParaRPr lang="en-US" sz="1191" dirty="0"/>
          </a:p>
        </p:txBody>
      </p:sp>
      <p:sp>
        <p:nvSpPr>
          <p:cNvPr id="11" name="Text 5"/>
          <p:cNvSpPr txBox="1"/>
          <p:nvPr/>
        </p:nvSpPr>
        <p:spPr>
          <a:xfrm>
            <a:off x="5374968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1989: падение режима в Румынии и закрепление перелома
</a:t>
            </a:r>
            <a:endParaRPr lang="en-US" sz="1190" dirty="0"/>
          </a:p>
        </p:txBody>
      </p:sp>
      <p:sp>
        <p:nvSpPr>
          <p:cNvPr id="12" name="Text 6"/>
          <p:cNvSpPr txBox="1"/>
          <p:nvPr/>
        </p:nvSpPr>
        <p:spPr>
          <a:xfrm>
            <a:off x="3477139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ГДР массовые выступления ускорили политический перелом: в ноябре открылись границы, и Берлинская стена фактически перестала выполнять роль «железного занавеса».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77139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1989: падение Берлинской стены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социализма к демократии и рынку в 1990-е годы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преобразований и типовые точки выбора при переходе (темпы различались по странам).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186939"/>
            <a:ext cx="4335300" cy="16424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темпов реформ в странах региона в 1990-е годы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реформаторы быстрее создавали работающие рыночные институты и притягивали инвестиции; там, где были слабые институты и нестабильность, модернизация шла медленнее.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институциональных реформ напрямую связана с тем, насколько быстро удавалось снизить макроэкономические и социальные издержки и восстановить доверие.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6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данные по истории постсоциалистических стран Восточной Европы (качественное сравнение).
</a:t>
            </a:r>
            <a:endParaRPr lang="en-US" sz="10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Югославии и национальные войны 1990-х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1991–1999 годах распад Югославии сопровождался войнами в Хорватии, Боснии и Герцеговине и Косово. Конфликт включал этнические чистки и массовое насилие.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сочетания национальных программ, разрушенной экономики и конкуренции центров власти Балканы в 1990-е годы стали наиболее нестабильным регионом Восточной Европы, влияя на всю практику перехода к демократии.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вмешательство стало фактором прекращения огня и смены конфигурации сил. Дейтонские соглашения 1995 года остановили активную фазу войны в Боснии, но не сняли противоречий полностью.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ЕС и НАТО в 1990-х–2000-х годах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не только расширяла географию альянсов, но и «задавала правила» для реформ: от стандартов управления до совместимости институтов безопасности.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вступлений означают консолидацию политического выбора: европейская и евроатлантическая рамки снижали неопределенность для государств, проходивших сложный переход.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сведения о вступлениях в НАТО и ЕС; 1999 и 2004 годы указаны как ключевые волны. 
</a:t>
            </a:r>
            <a:endParaRPr lang="en-US" sz="13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переходного периода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рынку открыл частное предпринимательство, расширил свободу передвижения и сделал доступнее зарубежные товары и образовательные возможности. Для многих это означало новые шансы, особенно в городах.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усилились социальное неравенство и безработица: росла миграция молодежи, а различия между столицей и провинцией становились заметнее. В 1990-е и 2000-е эти вопросы постоянно обсуждали в общественной повестке.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25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100" y="3217325"/>
            <a:ext cx="3285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338" y="3260645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7513" y="1456900"/>
            <a:ext cx="383250" cy="43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125" y="1500220"/>
            <a:ext cx="439200" cy="3513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и различия исторического опыта стран Восточной Европы
</a:t>
            </a:r>
            <a:endParaRPr lang="en-US" sz="3082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везде после 1945 года действовало советское влияние, затем проходили этапы плановой экономики, политических кризисов, демократизации и перехода к рынку, а позднее усилилась европейская интеграция.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направление перехода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 Чехия прошли преобразования относительно быстрее, а Румыния и ряд балканских стран столкнулись с более тяжелым и противоречивым переходом, что отражалось в политике и экономике.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темпы трансформации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траекторию перемен влияли позиции партийной и внепартийной элиты, а также готовность общества к коллективным действиям. Протесты и переговоры могли как ускорять, так и перенастраивать реформы.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национальных элит и общества
</a:t>
            </a:r>
            <a:endParaRPr lang="en-US" sz="1300" dirty="0"/>
          </a:p>
        </p:txBody>
      </p:sp>
      <p:sp>
        <p:nvSpPr>
          <p:cNvPr id="21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Вооруженные конфликты и политическая нестабильность, прежде всего на Балканах, замедляли модернизацию. В таких условиях труднее было создавать устойчивые рынки и доверие к новым правилам.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конфликтов и кризисов
</a:t>
            </a:r>
            <a:endParaRPr lang="en-US" sz="1300" dirty="0"/>
          </a:p>
        </p:txBody>
      </p:sp>
      <p:sp>
        <p:nvSpPr>
          <p:cNvPr id="23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репрессий и скорость институциональных изменений заметно различались. Там, где реформы запускались раньше и институты были сильнее, социальные издержки удавалось сглаживать быстрее.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«цена» реформ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длиной в десятилетия: главный итог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— начале XXI века Восточная Европа прошла путь от зависимости и однопартийных режимов к самостоятельным государствам с разными траекториями. История показывает взаимосвязь несвободы, экономической неэффективности и конфликтов и необходимость длительных реформ.
</a:t>
            </a:r>
            <a:endParaRPr lang="en-US" sz="15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2026-05-11T14:11:39Z</dcterms:created>
  <dcterms:modified xsi:type="dcterms:W3CDTF">2026-05-11T14:11:39Z</dcterms:modified>
</cp:coreProperties>
</file>