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понимание размножения организмов и его значение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ключ к сохранению и развитию жизни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роль изучения размножения в биологии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размножения началось с работ Линнея и Ламарка. Сегодня оно помогает понять эволюцию и разнообразие жизни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характерно для многих одноклеточных и некоторых многоклеточных организмов, обеспечивая быстрое увеличение численности без участия партнера.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встречается у большинства растений и животных и подразумевает объединение генетического материала двух особей разных полов.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типов размножения влияет на генетическое разнообразие и адаптацию видов к окружающей среде, обеспечивая выживание.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размножения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удваиваются, делясь на две идентичные клетки. Этот способ позволяет им мгновенно захватывать новые территории и быстро реагировать на изменения среды.
</a:t>
            </a:r>
            <a:endParaRPr lang="en-US" sz="117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бактерий
</a:t>
            </a:r>
            <a:endParaRPr lang="en-US" sz="1527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образуют споры, которые легко распространяются ветром. Благодаря этим клеткам они могут пережидать неблагоприятные периоды, сохраняя вид.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грибов
</a:t>
            </a:r>
            <a:endParaRPr lang="en-US" sz="1473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растения, например картофель, размножаются с помощью клубней и луковиц. Это позволяет быстро восстанавливаться и сохранять наследственные признаки.
</a:t>
            </a:r>
            <a:endParaRPr lang="en-US" sz="1188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преимущества бесполого размножения
</a:t>
            </a:r>
            <a:endParaRPr lang="en-US" sz="16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этап — образование половых клеток — гамет: яйцеклеток и сперматозоидов. Затем происходит их слияние, формируя зиготу, из которой развивается организм.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генетического материала двух родителей увеличивает разнообразие признаков, что повышает устойчивость и адаптивность видов к изменяющимся условиям.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этапы и природная роль
</a:t>
            </a:r>
            <a:endParaRPr lang="en-US" sz="22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089" y="968275"/>
            <a:ext cx="2002822" cy="210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1814" y="968200"/>
            <a:ext cx="2002822" cy="210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141" y="968275"/>
            <a:ext cx="2002468" cy="209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41615" y="968150"/>
            <a:ext cx="1994270" cy="209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как бактерии и амёбы, размножаются простым разделением клетки на две части, что обеспечивает экспоненциальное увеличение численности за короткое время.
</a:t>
            </a:r>
            <a:endParaRPr lang="en-US" sz="1028" dirty="0"/>
          </a:p>
        </p:txBody>
      </p:sp>
      <p:sp>
        <p:nvSpPr>
          <p:cNvPr id="12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у одноклеточных
</a:t>
            </a:r>
            <a:endParaRPr lang="en-US" sz="1130" dirty="0"/>
          </a:p>
        </p:txBody>
      </p:sp>
      <p:sp>
        <p:nvSpPr>
          <p:cNvPr id="13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гидр и дрожжей новая особь вырастает непосредственно на теле родителя, постепенно отделяясь и становясь самостоятельным организмом.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гидр и дрожжей
</a:t>
            </a:r>
            <a:endParaRPr lang="en-US" sz="1130" dirty="0"/>
          </a:p>
        </p:txBody>
      </p:sp>
      <p:sp>
        <p:nvSpPr>
          <p:cNvPr id="15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служат для распространения и выживания в неблагоприятных условиях. Они способны прорастать в новые растения, сохраняющие вид.
</a:t>
            </a:r>
            <a:endParaRPr lang="en-US" sz="1076" dirty="0"/>
          </a:p>
        </p:txBody>
      </p:sp>
      <p:sp>
        <p:nvSpPr>
          <p:cNvPr id="16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мхов и папоротников
</a:t>
            </a:r>
            <a:endParaRPr lang="en-US" sz="1130" dirty="0"/>
          </a:p>
        </p:txBody>
      </p:sp>
      <p:sp>
        <p:nvSpPr>
          <p:cNvPr id="17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с клубнями, лук с луковицами и земляника с усиками используют части тела для формирования новых растений, обеспечивая сохранение полезных характеристик.
</a:t>
            </a:r>
            <a:endParaRPr lang="en-US" sz="936" dirty="0"/>
          </a:p>
        </p:txBody>
      </p:sp>
      <p:sp>
        <p:nvSpPr>
          <p:cNvPr id="18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клубнелуковичных
</a:t>
            </a:r>
            <a:endParaRPr lang="en-US" sz="1128" dirty="0"/>
          </a:p>
        </p:txBody>
      </p:sp>
      <p:sp>
        <p:nvSpPr>
          <p:cNvPr id="19" name="Text 9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бесполого размножения
</a:t>
            </a:r>
            <a:endParaRPr lang="en-US" sz="206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полового размножения у растений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— перенос пыльцы на рыльце цветка — может происходить ветром, насекомыми или через самоопыление. Этот процесс запускает развитие семян.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обеспечивают расселение растений на большое расстояние, способствуя сохранению и распространению вида в различных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гаметы образуются в специализированных органах. Оплодотворение бывает внутренним — как у млекопитающих, или наружным — характерно для рыб и земноводных.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развивается зародыш, что обеспечивает появление уникального потомства с новыми комбинациями генов, повышая адаптивность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животных: основные процессы
</a:t>
            </a:r>
            <a:endParaRPr lang="en-US" sz="193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бактерий: скорость и экологическое значение
</a:t>
            </a:r>
            <a:endParaRPr lang="en-US" sz="1873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делением клеток с частотой до нескольких раз в час, что позволяет быстро увеличивать численность популяции в благоприятных условиях.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быстрый рост способствует адаптации бактерий к среде и может привести к выработке устойчивости к антибиотикам, влияя на экосистемы и здоровье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получает уникальный набор генов от обоих родителей, что увеличивает вариативность признаков в популяциях и способствует эффективности отбора.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наследственных признаков помогает видам выживать при климатических изменениях, болезнях и появлении новых угроз в окружающей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— результат полового размножения
</a:t>
            </a:r>
            <a:endParaRPr lang="en-US" sz="16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413" y="1531350"/>
            <a:ext cx="4153574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бесполого и полового размножения
</a:t>
            </a:r>
            <a:endParaRPr lang="en-US" sz="219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учебники биологии 6-7 классов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| Бесполое размножение | Половое размножение
---|---|---
Скорость | Очень высокая (минуты, часы) | Ниже (дни, недели)
Генетическое разнообразие | Нет, клоны | Есть, новые комбинации генов
Необходимость второго родителя | Нет | Да
Примеры | Бактерии, картофель | Кошки, люди, цветковые растения
Ключевой вывод: бесполое размножение обеспечивает быструю численность, половое — разнообразие.
</a:t>
            </a:r>
            <a:endParaRPr lang="en-US" sz="698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обеспечивает быстрый рост численности, половой способ — генетическое разнообразие и адаптацию.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размножения на эволюционный процесс
</a:t>
            </a:r>
            <a:endParaRPr lang="en-US" sz="2183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и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способствует появлению новых признаков благодаря мутациям и рекомбинации генов. Это приводит к разнообразию между особями, что является основой эволюционных изменений.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 адаптация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организмами дают материал для естественного отбора. Виды с эффективными механизмами размножения лучше приспособлены и устойчивы к изменениям среды обитания.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ведет к быстрому экспоненциальному росту численности, тогда как половое — обеспечивает более контролируемый прирост и генетическую вариативность.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популяций при разных способах размножения
</a:t>
            </a:r>
            <a:endParaRPr lang="en-US" sz="2324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бактерий сопровождается риском однородности, что снижает устойчивость к заболеваниям и условиям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статьи по экологии и биологии, 2023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позволяет растениям быстро восстанавливаться и распространяться без участия семян. Этот способ экономит время и усилия, особенно в благоприятных условиях.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используют этот метод для размножения культурных растений, таких как картофель и клубника. Такой подход сохраняет ценные сорта с неизменными полезными признаками.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вегетативного размножения у растений и его практическое значение
</a:t>
            </a:r>
            <a:endParaRPr lang="en-US" sz="16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поддержание баланса внутри экосистем
</a:t>
            </a:r>
            <a:endParaRPr lang="en-US" sz="1943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обеспечивают поддержание разнообразия видов, необходимого для здоровой экосистемы. Это помогает сохранить равновесие между хищниками и их добычей.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устойчивость и стабильность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размножению экосистемы быстро восстанавливаются после внешних нарушений, таких как пожары или паводки, сохраняя полноценную структуру пищевых цепей.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размножения в круговороте веществ и энергии
</a:t>
            </a:r>
            <a:endParaRPr lang="en-US" sz="1981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популяции растений через размножение увеличивает биомассу, что поддерживает пищевую сеть и обеспечивает кислород. Это важный этап в циркуляции энергии в природе.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Микроорганизмы, размножаясь, ускоряют переработку органических остатков. Это восстанавливает почву и возвращает питательные элементы, замыкая биогеохимические циклы.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на островах привела к возникновению разных видов вьюрков с уникальной формой клюва и пищевыми предпочтениями. Это пример естественного видообразования на основе размножения в разных условиях.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вьюрков Дарвина на Галапагосах
</a:t>
            </a:r>
            <a:endParaRPr lang="en-US" sz="1352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видов в результате географической изоляции
</a:t>
            </a:r>
            <a:endParaRPr lang="en-US" sz="1006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популяции животных или растений разделяются физическими барьерами, различия накапливаются через размножение. Со временем появляются новые виды, адаптированные к своим средам.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Видообразование: примеры из природы
</a:t>
            </a:r>
            <a:endParaRPr lang="en-US" sz="22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растений, таких как мхи и папоротники, наблюдается чередование поколений — между половыми и бесполыми фазами. Это способствует разнообразию и выживанию вида.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смена поколений происходит через рождение новых особей при половом размножении. Такой процесс гарантирует наследование и адаптацию признаков.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поколений как результат размножения
</a:t>
            </a:r>
            <a:endParaRPr lang="en-US" sz="24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клонирования получают животных и растения с желательными качествами, что улучшает урожайность или продуктивность. Этот метод экономит время и сохраняет полезные признаки.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в сельском хозяйстве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для создания новых свойств
</a:t>
            </a:r>
            <a:endParaRPr lang="en-US" sz="1356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генов позволяет получать организмы с новыми качествами: устойчивыми к болезням или вредителям. Это открывает новые возможности в медицине и агроиндустрии.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методы: клонирование и генная инженерия
</a:t>
            </a:r>
            <a:endParaRPr lang="en-US" sz="17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для жизни на Земле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непрерывность жизни и развитие всех организмов. Благодаря ему происходят адаптация и эволюция, поддерживается биологическое разнообразие и устойчивость экосистем.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2026-05-08T12:30:40Z</dcterms:created>
  <dcterms:modified xsi:type="dcterms:W3CDTF">2026-05-08T12:30:40Z</dcterms:modified>
</cp:coreProperties>
</file>