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класс Двустворчатые моллюски: ключевые темы и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— важные обитатели водных экосистем с разнообразными функциями.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появились более 500 миллионов лет назад и сейчас живут в морях и пресных водах по всему миру, кроме Антарктиды. Их виды приспособились к различным условиям обитания, включая реки, озёра и морские глубины.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мировое распространение двустворчатых моллюсков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двустворчатых моллюсков
</a:t>
            </a:r>
            <a:endParaRPr lang="en-US" sz="3172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Двухстворчатая раковина: защита и поддержка
</a:t>
            </a:r>
            <a:pPr algn="ct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закрыто двумя створками, которые плотно сомкнуты замком и связкой. Они обеспечивают защиту от хищников и механических повреждений.
</a:t>
            </a:r>
            <a:endParaRPr lang="en-US" sz="1235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ткани внутри раковины
</a:t>
            </a:r>
            <a:pPr algn="ctr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расположена мантия — тонкая ткань, которая вырабатывает материалы для раковины, а также нога, используемая для передвижения и зарывания в грунт.
</a:t>
            </a:r>
            <a:endParaRPr lang="en-US" sz="12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тела к водной среде
</a:t>
            </a:r>
            <a:pPr algn="ctr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имеют форму и расположение, обеспечивающие эффективное дыхание и питание в воде. Например, жабры помогают фильтровать воду и получать кислород.
</a:t>
            </a:r>
            <a:endParaRPr lang="en-US" sz="12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варьируются от миллиметров до более метра, как у тридакны. Форма раковины адаптирована под среду: обтекаемая для передвижения в песке или массивная для создания рифов.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форм и окраски двустворчатых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может быть яркой и контрастной, служащей для маскировки или привлечения, а некоторые виды принимают цвета субстрата, чтобы скрываться от врагов.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раковины двустворчатых
</a:t>
            </a:r>
            <a:endParaRPr lang="en-US" sz="28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состоит из двух половин, соединённых замком и эластичной связкой – лигаментом, что обеспечивает подвижность и плотное закрытие створок.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 раковины роговой и защищает от механических повреждений и воздействия среды, средний — фарфоровидный, придаёт прочность и устойчивость.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перламутровый слой обладает гладкой поверхностью, защищая мягкие ткани и создавая благоприятные условия для выработки жемчуга.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с зубцами удерживает створки в правильном положении, препятствуя их смещению и обеспечивая эффективную защиту от хищников.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и её важные функции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покрывает внутреннюю часть раковины, образуя полость, где располагаются жабры и другие органы для дыхания и обмена веществ.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мантию происходит выделение веществ, формирующих раковину, а также обеспечивается фильтрация воды и удаление продуктов обмена из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двустворчатых: фильтрационный механизм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всасывают воду через вводной сифон, фильтруя из неё пищевые частицы с помощью сложных жабр, которые задерживают планктон и органические остатки.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проста: задержанная пища направляется в рот, далее в желудок для переваривания и усвоения питательных веществ.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строение жабр обеспечивает эффективную фильтрацию большого объёма воды, что помогает моллюскам поддерживать питание и очищать окружающую среду.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809" y="1324100"/>
            <a:ext cx="4444047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морских и пресноводных двустворчатых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отличия по размерам, форме сифонов, методам размножения и представителям морских и пресноводных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условия формируют уникальные морфологические и биологические особенности каждой группы.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специализированные энциклопедии по моллюскам, 2020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жабр у двустворчатых
</a:t>
            </a:r>
            <a:endParaRPr lang="en-US" sz="3075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Пластинчатая структура жабр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имеют пластинчатую форму, увеличивающую поверхность для газообмена. Через многочисленные трубочки происходит всасывание кислорода из воды и выделение углекислого газа.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жабр в питании и фильтрации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задерживают пищевые частицы из воды, помогая моллюскам питаться. У некоторых видов жабры хорошо видны и могут служить дополнительным органом дыхания, усиливая обмен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Нога клиновидной формы позволяет моллюску выдавливаться из-под грунта, ползти либо зарываться в песок и ил, обеспечивая защиту и поиск пищи.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передвижения и закрепления двустворчатых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используют прочные биссусные нити для прикрепления к твёрдым поверхностям, что помогает им держаться в условиях течения и волнения.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Биссусные нити вырабатываются специальными железами и обладают высокой прочностью, позволяя надежно фиксировать моллюска на камнях и других объектах.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 закрепление обеспечивают адаптацию к среде, снижая риск смывания и повышая шансы на выживание в динамичных водных условиях.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моллюсков по классам (круговая диаграмма)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представлены значительно разнообразнее, чем многие думают, занимая крупную часть общего числа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двустворчатые — вторая по численности группа моллюсков после брюхоногих.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биоразнообразия моллюсков, 2022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пресноводных видов появляется дополнительная стадия — паразитирование личинок на жабрах рыб, что обеспечивает расселение и выживание молоди.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двустворчатых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двустворчатых — раздельнополы, хотя гермафродитизм встречается редко. Внешнее оплодотворение происходит в воде, где сперматозоиды и яйцеклетки встречаются.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велигеры плавают в планктоне, что способствует их распространению на большие расстояния и адаптации к разным условиям.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глохидиев личинки крепятся на жабрах рыб, питаясь и расселяясь вместе с ними. Этот паразитизм необходим для успешного развития и распространения вида.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речной жемчужницы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отпадения с хозяина глохидии оседают на дно водоёма и превращаются во взрослую жемчужницу. Продолжительность жизни такой моллюски может достигать 80 лет.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79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функции двустворчатых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фильтруют большие объемы воды, задерживая взвешенные частицы и способствуя поддержанию прозрачности и качества водоёмов.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служат пищей для рыб, птиц и млекопитающих, играя важную роль в пищевой цепи водных экосистем.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животных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как устрицы и тридакны, создают рифовые структуры, предоставляя убежище и среду обитания для различных организмов.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рифов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реагируют на изменения в среде, позволяя учёным оценивать экологическое состояние вод и выявлять загрязнения.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Биоиндикаторы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фильтрационной активности (столбчатая диаграмма)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фильтрационная способность способствует оздоровлению водных экосистем и снижению концентрации органических загрязнений.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Тридакна обладает наибольшей фильтрационной активностью, что подчеркивает её важную роль в поддержании водной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фильтрации моллюсков, 2023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применяются как биоиндикаторы при мониторинге качества воды, а также в научных исследованиях экологии и токсикологии.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двустворчатых моллюсков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Мидии и устрицы широко используются в аквакультуре, являясь популярным продуктом питания, что стимулирует развитие рыбоводства и связанных отраслей.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Жемчужницы ценятся за производство натурального жемчуга, который занимает значимое место в ювелирном искусстве и торговле.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двустворчатых: экологические и антропогенные факторы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нефтью, тяжелыми металлами и бытовыми отходами негативно влияет на выживаемость моллюсков и приводит к сокращению их популяций.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среды обитания, чрезмерный вылов и браконьерство усугубляют ситуацию, многие виды находятся под угрозой исчезновения и требуют охраны.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809" y="1324100"/>
            <a:ext cx="4444047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 двустворчатых: среда и особенности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названия, места обитания и основные характеристики основных представителей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 пресноводные виды обладают адаптациями, позволяющими занимать различные экологические ниши.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России, 2020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двустворчатых моллюсках
</a:t>
            </a:r>
            <a:endParaRPr lang="en-US" sz="2775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с помощью ноги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двустворчатые способны совершать прыжки, используя сильную ногу для быстрого перемещения, что помогает избегать хищников и менять место обитания.
</a:t>
            </a:r>
            <a:endParaRPr lang="en-US" sz="13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тридакна — рекордсмен массы
</a:t>
            </a:r>
            <a:pPr algn="ct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Тридакна гигантская может достигать массы до 200 кг. Это делает её крупнейшим моллюском, важным для экосистем коралловых рифов за счёт фильтрации и создания среды обитания.
</a:t>
            </a:r>
            <a:endParaRPr lang="en-US" sz="1168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использование раковин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раковины двустворчатых использовались как чернильницы, а в средние века служили ёмкостями для хранения драгоценностей, ценясь за форму и прочность.
</a:t>
            </a:r>
            <a:endParaRPr lang="en-US" sz="11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двустворчатых моллюсков в природе и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поддерживают водные экосистемы, обеспечивают пищу и экономическую пользу, при этом нуждаются в защите из-за воздействия человека и загрязнений.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2026-05-08T21:19:09Z</dcterms:created>
  <dcterms:modified xsi:type="dcterms:W3CDTF">2026-05-08T21:19:09Z</dcterms:modified>
</cp:coreProperties>
</file>