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устройства компьютера и их функции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работает по этапам: ввод, обработка, хранение и вывод результата.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используют в учёбе, общении и развлечениях. Понимание его основных частей помогает уверенно работать, безопасно пользоваться техникой, быстрее находить простые причины проблем и объяснять, почему система работает то быстрее, то медленнее.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 устройстве компьютера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81" y="1162275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3325" y="11689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20981" y="1162275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основные группы устройств компьютера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устройствам ввода относятся клавиатура, мышь, микрофон и сканер. Они помогают передавать компьютеру информацию: текст, команды, звук или изображение, чтобы дальше с ними могли работать программы.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Обработку выполняет процессор. Он принимает команды, которые задаёт пользователь или программа, и выполняет необходимые вычисления. Благодаря этому компьютер «думает» и управляет работой остальных частей.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обеспечивают оперативная память и накопители. ОЗУ работает только во время включения, а накопители сохраняют файлы постоянно. Так компьютер может возвращаться к нужным данным.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устройствам вывода относятся монитор, принтер и колонки. Они показывают результат работы программ: изображение и текст на экране, печатный документ или звук. Пользователь видит и слышит итог.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04" y="1734625"/>
            <a:ext cx="2971841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компьютера и их функции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устройства можно связать с ролью в общей схеме работы: ввод, обработка, хранение и вывод. Ниже — кратко, кто что делает.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работают как единая цепочка: без ввода не появятся данные, без обработки и хранения результат не будет готов, а без вывода пользователь его не получит.
</a:t>
            </a:r>
            <a:endParaRPr lang="en-US" sz="1071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8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блок — центр обработки и хранения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внутри корпуса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системном блоке размещены материнская плата, процессор, оперативная память, накопители и блок питания. Здесь сосредоточены главные внутренние устройства, которые обеспечивают работу программ и обмен данными между частями компьютера.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здесь «рождается»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системном блоке выполняются вычисления и хранится часть информации. Материнская плата соединяет компоненты, процессор обрабатывает команды, ОЗУ помогает быстро работать с текущими данными, а накопители сохраняют файлы.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и вывод делают работу заметной пользователю, но основной «объём» приходится на обработку и хранение, которые поддерживают работу программ и сохранение результатов.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роли у обработки и хранения: без них невозможно выполнять команды и удерживать данные. Устройства ввода и вывода связывают компьютер с пользователем.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51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функций из школьного курса информатики; доли условные, без точных измерений.
</a:t>
            </a:r>
            <a:endParaRPr lang="en-US" sz="751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функции выполняют разные устройства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параметрам относят тактовую частоту, число ядер и число потоков: от них зависит, насколько быстро откроются программы и как уверенно компьютер справится с несколькими задачами.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характеристики помогают понять, как процессор будет выполнять команды.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8 класс (перечень основных характеристик процессора)
</a:t>
            </a:r>
            <a:endParaRPr lang="en-US" sz="105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(ОЗУ) хранит данные только во время работы компьютера: как только устройство выключают, информация в ОЗУ исчезает. Это делает ОЗУ «рабочим столом» для текущих задач.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Накопители SSD и HDD сохраняют файлы постоянно, даже после выключения. SSD обычно быстрее и не содержит движущихся частей, поэтому чаще обеспечивает более быстрый отклик системы и программ.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HDD обычно используют там, где важны большие объёмы и стоимость хранения. Он подходит для размещения больших коллекций файлов, тогда как SSD чаще выбирают для ускорения загрузки программ и системы.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Оперативная память и накопители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системой и крупными файлами разница становится заметной: программы стартуют быстрее, а копирование и открытие проектов происходит без длительных пауз.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SSD опережает HDD по скорости, поэтому особенно выигрывает в задачах, где много операций чтения и записи — от загрузки ОС до работы с «тяжёлыми» файлами.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диапазоны скоростей чтения/записи из школьного описания: SSD 500–3500 МБ/с, HDD 80–200 МБ/с.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SSD и HDD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56" y="2770325"/>
            <a:ext cx="16743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687" y="5236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32800" y="523600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3556" y="2770325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Устройства ввода информации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Клавиатура нужна для ввода текста, чисел и команд. С её помощью пользователь сообщает компьютеру, что именно нужно сделать: набрать сообщение, заполнить форму или отдать команду программе.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Мышь помогает выбирать объекты на экране: нажимать кнопки, открывать окна и работать с элементами интерфейса. Ещё она удобна для перетаскивания файлов и перемещения по страницам.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Микрофон записывает голос и звуки. Он позволяет участвовать в звонках и видеоконференциях, управлять некоторыми приложениями голосом и сохранять аудиозаметки.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Сканер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Сканер переводит бумажные изображения и документы в электронный вид. Это удобно, когда нужно создать цифровую копию: сохранить документ в файле и затем редактировать или отправлять.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Сенсорный экран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Сенсорный экран сочетает ввод и вывод: пользователь касается поверхности, а устройство показывает реакцию на экране. Такие панели часто встречаются в планшетах и ноутбуках и упрощают управление.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показывает монитор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 выводит результаты работы компьютера: текст, изображения, видео и элементы интерфейса программ. На экране пользователь видит то, что компьютер обработал, например страницу сайта или рисунок в редакторе.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Параметры, которые отвечают за чёткость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Чёткость зависит от количества пикселей. Ключевые характеристики монитора — диагональ, разрешение, частота обновления и тип матрицы. Чем больше пикселей в разрешении, тем детальнее выглядит картинка и мелкие элементы.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 как устройство вывода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данные проходят через компьютер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цепочка: ввод → обработка → хранение → вывод. В сети добавляется передача через адаптер и соединение.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устройства расширяют возможности компьютера и делают работу удобнее. Они позволяют вводить больше видов информации: видео, звук, изображения с бумаги, а также управлять программами разными способами.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Периферийные устройства компьютера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устройствам относят веб-камеру, принтер, сканер, наушники, колонки, внешний диск, геймпад и флеш-накопитель. Каждое устройство решает свою задачу: печать, копирование или хранение.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Подключение чаще всего выполняется через USB, Bluetooth, HDMI, аудиоразъём или другие интерфейсы. Благодаря этому пользователь выбирает нужные устройства под конкретные занятия — учёбу, отдых или творчество.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периферии помогает получать более полные результаты работы: например, слушать звук, сохранять файлы вне компьютера или быстро переносить документы и фотографии.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Wi‑Fi и Ethernet помогают компьютеру выходить в интернет и подключать сетевые сервисы. Bluetooth удобен для небольших устройств без кабелей, а HDMI — для передачи картинки и звука.
</a:t>
            </a:r>
            <a:endParaRPr lang="en-US" sz="1165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универсальные интерфейсы (USB и сетевые подключения) встречаются чаще: они подходят и для учебных задач, и для развлечений.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2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8 класс (обобщение типовых примеров подключений)
</a:t>
            </a:r>
            <a:endParaRPr lang="en-US" sz="802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подключения устройств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769204"/>
            <a:ext cx="3832800" cy="244059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8 класс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Подбирая устройства, учитывайте их характеристики: они напрямую влияют на скорость работы, качество изображения и удобство управления.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параметров помогает выбрать технику под задачу: от этого зависят скорость, удобство и качество работы.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смотрят при выборе устройств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устройства работают вместе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Пользователь задаёт действие
</a:t>
            </a:r>
            <a:pPr algn="l" indent="0" marL="0">
              <a:lnSpc>
                <a:spcPct val="130039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выбирает команду: вводит текст с клавиатуры или управляет курсором мышью. Эти сигналы попадают в компьютер и запускают процесс работы программы.
</a:t>
            </a:r>
            <a:endParaRPr lang="en-US" sz="1019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Обработка и управление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Процессор выполняет команды, согласуя работу разных узлов. Он рассчитывает нужные действия и обращается к данным, которые хранятся в памяти и на накопителях.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Временные данные и сохранение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ОЗУ держит информацию, нужную прямо сейчас, чтобы процессор работал быстро. Для долговременного хранения результат записывается на SSD или HDD.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Вывод результата пользователю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монитор, принтер или колонки показывают итог. Так система завершает задачу — например, выводит текст на экран или воспроизводит звук.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сообщение и сразу видим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набираете текст, в работу включаются клавиатура, процессор, ОЗУ и монитор. Нажатия клавиш обрабатываются процессором, данные во время работы хранятся в ОЗУ, а на экране появляется каждая буква, слово и курсор.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информацию в интернете вместе с сетью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поиска в браузере используют мышь и клавиатуру, чтобы вводить запрос и управлять страницами. Сетевой адаптер помогает обмениваться данными с сетью, а браузер отображает найденные результаты.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Видеозвонок: звук, изображение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видеозвонке камера передаёт изображение, микрофон — голос и звуки, а динамики воспроизводят ответы собеседника. Интернет-соединение обеспечивает передачу данных между устройствами, чтобы разговор шёл почти в реальном времени.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работы устройств в повседневных задачах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ускорения запуска программ и работы с файлами особенно важны процессор, объём и скорость ОЗУ, а также SSD. Они обеспечивают быстрый доступ к данным.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Проведённое сравнение показывает, что «узкие места» чаще всего возникают в обработке и памяти. Дополнительные проблемы, например с питанием, снижают общий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7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8 класс (качественное сравнение влияния компонентов)
</a:t>
            </a:r>
            <a:endParaRPr lang="en-US" sz="77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скорость работы компьютера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подключения нового устройства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совместимость → подключение → драйвер → проверка → тест. Если не работает, причины обычно связаны с подключением или ПО.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состоит из устройств ввода, обработки, хранения и вывода, которые работают вместе по единой схеме. Понимание функций клавиатуры, мыши, ОЗУ, накопителей и устройств вывода помогает уверенно пользоваться техникой и быстрее находить простые неполадки.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— это система устройств и их задач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2026-05-12T13:43:59Z</dcterms:created>
  <dcterms:modified xsi:type="dcterms:W3CDTF">2026-05-12T13:43:59Z</dcterms:modified>
</cp:coreProperties>
</file>