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78" y="0"/>
            <a:ext cx="2966844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стране островов, традиций, городов и удивительных контрастов.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островное государство, где переплелись природа, история и современная жизнь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 — удобный пример того, как островное положение, климат и связи с другими странами влияют на развитие государства. Здесь рядом существуют древние традиции, крупные порты, мировые города и современная экономика.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на карте Европы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государства и их особенности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большая часть страны по площади и численности населения. Именно здесь расположены Лондон и многие крупнейшие города, университеты, деловые центры и важнейшие транспортные узлы.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государства расположена на северо-востоке острова Ирландия. Её крупнейший город — Белфаст, который известен судостроительной историей и важной ролью в промышленном развитии региона.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выделяется холмистым и горным рельефом, а также сильным ощущением национальной самобытности. Здесь сохраняется валлийский язык, а по всей территории встречаются древние замки и живописные долины.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известна горными пейзажами, озёрами, северными островами и суровой красотой природы. Её образ часто связывают с клановой историей, старинными замками и самостоятельными культурными традициями.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вырос на берегах Темзы и стал одним из крупнейших городов Европы. Здесь сосредоточены государственные учреждения, деловые кварталы и удобная сеть транспорта, которая связывает столицу со всей страной и миром.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Темзе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особенно заметны Сити и Вест-Энд. Первый известен как финансовый район, а второй — театрами, магазинами и музеями. Именно здесь можно увидеть Биг-Бен, Букингемский дворец, Тауэр и здание парламента.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британской столицы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столица, крупнейший город и центр страны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западных склонах и побережьях осадков обычно больше, чем на востоке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делает погоду мягкой, но изменчивой: влажность и облачность встречаются часто, а резкие температурные колебания редки.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особенностям Великобритании на основе общих метеорологических описаний; без точных статистических долей.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Великобритании: мягкий, влажный и переменчивый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крупнейших городах Великобритании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Великобритании и их главные функции
</a:t>
            </a:r>
            <a:endParaRPr lang="en-US" sz="295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страны выполняют разные экономические и культурные роли и дополняют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специализируются по-разному: одни управляют, другие производят, третьи сохраняют культуру и привлекают туристов.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устройство: конституционная монархия и парламент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является символом государства и исторической преемственности. При этом он не управляет страной напрямую, а представляет её в торжественных и церемониальных событиях.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 — главный законодательный орган страны. Он состоит из Палаты общин и Палаты лордов, которые обсуждают законы и следят за работой власти.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отвечает за повседневное управление страной. Его возглавляет премьер-министр, который определяет приоритеты внутренней политики и координирует работу министров.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система строится на распределении полномочий и соблюдении правил. Это помогает сочетать традиции монархии с современными принципами представительной демократии.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закон в Великобритании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законопроекта от идеи до королевского одобрения.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Великобритании и узнаваемые образы страны
</a:t>
            </a:r>
            <a:endParaRPr lang="en-US" sz="2909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соединяет элементы английского, шотландского и ирландского символов. Он часто используется на официальных мероприятиях, сувенирах и в оформлении, сразу напоминая о стране.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Юнион Джек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будки стали частью городского пейзажа и одним из самых узнаваемых образов Великобритании. Сегодня они больше связаны с традицией и туристической атмосферой, чем с повседневной связью.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телефонные будки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автобусы помогают легко узнать Лондон и другие британские города. Они символизируют городской ритм жизни, развитый транспорт и привычный для страны способ передвижения.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Двухэтажные автобусы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в яркой форме у дворцов стали популярным символом британской истории. Их торжественный вид подчёркивает уважение к традициям и церемониям, которые сохраняются до сих пор.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гвардия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пить чай ассоциируется с домашним уютом, вежливостью и размеренным общением. Она прочно вошла в культурный образ страны и часто изображается в книгах, фильмах и рекламе.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особенно выделяется как международный финансовый центр, а в стране развиты технологии, фармацевтика и креативные индустрии.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услуги и крупные города, но промышленность, торговля и образование остаются важными опорами развития.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Великобритании на основе общих данных ONS, World Bank и OECD; относительные значения для наглядности.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Великобритании: главные отрасли и центры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известные университеты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Великобритании начинается с начальной школы, затем продолжается в средней. После этого подростки могут выбрать колледж, профессиональное обучение или подготовку к поступлению в университет.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путь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 и Кембридж — старейшие и самые знаменитые университеты страны. Их традиции, библиотеки и научные школы сделали британское высшее образование особенно престижным во всём мире.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 и Кембридж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известна сильными научными традициями: здесь работают исследовательские центры, музеи и крупные библиотеки. Учёба часто связана с самостоятельной работой, проектами и внимательным изучением источников.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исследование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изобретения и промышленная революция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предложил теорию эволюции, а британская наука укрепила свою международную репутацию благодаря исследованиям в биологии, физике и технике.
</a:t>
            </a:r>
            <a:endParaRPr lang="en-US" sz="16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ускорила рост фабрик, паровых машин, железных дорог и городов. Великобритания стала одним из первых центров машинного производства.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15000"/>
              </a:lnSpc>
              <a:buNone/>
            </a:pPr>
            <a:r>
              <a:rPr lang="en-US" sz="58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сформулировал закон всемирного тяготения и заложил основы классической физики, оказав огромное влияние на развитие науки в Европе и мире.
</a:t>
            </a:r>
            <a:endParaRPr lang="en-US" sz="17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812" y="1235525"/>
            <a:ext cx="3678750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2874" y="1235525"/>
            <a:ext cx="3678750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Уильяма Шекспира стало частью мировой культуры: его пьесы ставят в разных странах и изучают в школах. Лондонские театры продолжают эту традицию, сочетая классику и современные постановки, а театральная жизнь остаётся одной из самых заметных в Европе.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театр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литература подарила миру Чарльза Диккенса, Артура Конан Дойла и Джоан Роулинг. Здесь одинаково ценят реалистические романы, детективы и фантастику, поэтому книги британских авторов читают дети, подростки и взрослые.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детектива до фантастики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известен музеями, концертными залами и художественными галереями, где хранятся произведения разных эпох. Город объединяет старинное наследие и современное искусство, поэтому его культурная жизнь привлекает не только туристов, но и самих жителей страны.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музыка Лондона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искусство Великобритании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культурным традициям Великобритании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праздники, которые сохраняются в современной Британии
</a:t>
            </a:r>
            <a:endParaRPr lang="en-US" sz="2328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праздники Великобритании отражают связь истории, семейных обычаев и городской культуры.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сохраняют историческую память, но отмечаются в современном ритме: дома украшают, семьи собираются вместе, а городские площади становятся центрами общих торжеств.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жизни страны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самым массовым и узнаваемым спортом в Великобритании. Английская Премьер-лига известна болельщикам во многих странах и делает британские клубы частью мировой спортивной культуры.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Уимблдон проводится с 1877 года и считается одним из самых престижных теннисных турниров. Он символизирует уважение к традиции, дисциплине и высокому уровню спортивного мастерства.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 и Уимблдон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и регби особенно популярны в школьной и клубной среде. Эти игры связаны с давними традициями, поэтому воспринимаются не только как спорт, но и как часть национального образа жизни.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и регби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Олимпийские игры 2012 года в Лондоне показали современную организацию страны и её спортивные возможности. Событие укрепило интерес к спорту и подчеркнуло международный авторитет Великобритании.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опыт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часто совмещают осмотр городов с поездками по историческим и природным маршрутам. Особенно популярны поездки на выходные и школьные экскурсии.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культурные объекты и исторические места, но заметен и интерес к природе. Это делает туризм в стране разнообразным и круглогодичным.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широко известным туристическим направлениям Великобритании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Туризм: что привлекает гостей в Великобритании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5549" y="1177200"/>
            <a:ext cx="5361202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ландшафты Британских островов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Шотландское нагорье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Шотландское нагорье известно горами, озёрами и суровой, ветреной погодой. Эти пейзажи показывают северный характер природы страны и особенно привлекают любителей пеших маршрутов и фотографий.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Озёрный край и долины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Озёрный край и валлийские долины отличаются зелёными холмами, пастбищами и спокойными водоёмами. Здесь природа выглядит мягче, чем на северных островах и скалистых побережьях.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Корнуолла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Корнуолла славится высокими утёсами, пляжами и морскими видами. На берегах хорошо заметно, как островное положение страны влияет на её ландшафты и хозяйственную жизнь.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помогают сохранять торфяники, холмы, редкие растения и места обитания животных. Они делают природу доступной для прогулок, экскурсий и школьных путешествий.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острова к мировой державе услуг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географическое положение Великобритании влияло на торговлю, промышленность и современную экономику.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сегодня: участие в международной жизни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участвует в работе ООН, НАТО, G7 и Содружества наций. Это помогает ей влиять на международные решения, сотрудничать в вопросах безопасности и поддерживать дипломатические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организации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страна сочетает традиции и современность, поэтому остаётся заметным участником мировой политики, образования, финансов и креативных индустрий. Её голос слышен на международной арене.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мире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 Европейского союза Великобритания сохранила тесные отношения с европейскими странами, США и государствами Содружества. Экономические и культурные контакты остаются очень важными.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после Brexit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участвует в международных научных проектах, культурных обменах и спортивных соревнованиях. Британские университеты, музеи и театры хорошо известны далеко за пределами страны.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объединяет островную природу, мягкий климат, сильные города и богатую историю. Её вклад заметен в науке, образовании, литературе, спорте и международной жизни, поэтому страна остаётся особенно интересной для изучения.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страна традиций и развития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2026-06-02T11:37:19Z</dcterms:created>
  <dcterms:modified xsi:type="dcterms:W3CDTF">2026-06-02T11:37:19Z</dcterms:modified>
</cp:coreProperties>
</file>