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это близкие люди рядом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кто входит в семью и как она помогает каждому человеку.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нужна семья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 детства дарит заботу, защиту, правила и первые уроки жизни. В ней ребёнок учится добрым словам, ответственности, аккуратности и умению слушать других. У каждой семьи свой ритм, привычки и маленькие традиции, но смысл один — быть рядом и поддерживать друг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быть в семье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семье живут мама, папа и дети. Рядом могут быть братья и сёстры, которые вместе играют, учатся и помогают друг другу в обычных делах.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родственники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с детьми часто рядом бабушки и дедушки. Они помогают советом, делятся историями и делают семейную жизнь спокойнее и теплее.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круг семьи входят тёти, дяди и другие родственники. Семья может быть большой или маленькой, но главное в ней — забота, доверие и ощущение, что ты не один.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«родные» часто называют самых близких членов семьи. Это те, кто хорошо знает тебя, понимает без лишних слов и всегда готов поддержать в нужный момент.
</a:t>
            </a:r>
            <a:endParaRPr lang="en-US" sz="12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забота в обычный день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часто начинается с простых утренних дел: приготовить завтрак, разбудить вовремя, помочь одеться. Такие мелочи задают добрый тон на весь день и делают утро спокойнее.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забота проявляется в том, что кто-то подаёт чашку, приносит плед или помогает собрать портфель. Не обязательно говорить громко — добрые дела сами всё объясняют.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согревают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«Как ты себя чувствуешь?» показывает внимание и участие. Когда близкие спрашивают о самочувствии и настроении, человеку легче делиться переживаниями и чувствовать поддержку.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Положить вещи на место, помочь с обувью, прикрыть одеялом — всё это кажется простым. Но именно такие поступки делают дом тёплым, спокойным и по-настоящему родным.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члены семьи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учатся, выполняют задания, собирают портфель и стараются не забывать о школьных делах. Учёба — тоже важная семейная обязанность.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трудятся, покупают продукты, готовят еду и заботятся о доме. Их дела помогают семье быть обеспеченной, организованной и спокойной.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могут помочь убрать игрушки, сложить одежду, протереть стол или полить цветы. Когда каждый делает посильное дело, в доме легче поддерживать порядок.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становится дружнее, когда её члены помогают друг другу в обычных делах. Поддержка не бывает мелкой: даже маленькая помощь очень заметна.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мирно решает трудность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спокойный разговор помогает справиться с усталостью, обидой или ссорой.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семейные традиции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пирог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воскресенье начинается с запаха пирога. Все помогают по очереди: кто-то достаёт продукты, кто-то мешает тесто, а кто-то потом с нетерпением ждёт чаепития. Такой обычай превращает обычный день в маленький праздник.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семье вечером все собираются вместе и читают сказку. Даже если день был длинным, несколько страниц перед сном помогают успокоиться и улыбнуться. У детей появляется любимое время, которого они ждут каждый день.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семьи, где по выходным обязательно выходят гулять или навещают родственников. Дорога, разговоры и общие впечатления становятся доброй привычкой. Потом такие дни вспоминаются особенно тепло, почти как семейные сокровища.
</a:t>
            </a:r>
            <a:endParaRPr lang="en-US" sz="10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семье важны уважение и добрые слова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«спасибо», «пожалуйста» и «извини» помогают общаться спокойно и дружелюбно. Они показывают, что человек ценит других и умеет быть внимательным к их чувствам.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видно тогда, когда человек не перебивает и дослушивает до конца. В семье это особенно важно: так легче понять друг друга и не поссориться из-за пустяка.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аккуратно обращаемся с чужими вещами и замечаем старание близких, дома становится приятнее. Такое поведение показывает, что чужой труд и вещи для нас не пустяк.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слово может поднять настроение лучше любого чуда. Если говорить близким «молодец», «спасибо» или «я тебя ценю», они чувствуют себя нужными, любимыми и очень важными.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помогает учиться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Собираемся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напоминают, что пора проверить тетради, учебники и форму. Когда всё готово заранее, утро проходит спокойнее, а в школу идти легче.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близкие спрашивают, как прошёл день, и помогают вспомнить задания. Если что-то не получилось, рядом есть поддержка, а не только строгий взгляд.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спокойно, ребёнку легче делать уроки, не бояться ошибок и радоваться успехам. Семья помогает не сдаваться и учит верить в свои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 делает семью дружнее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смех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игры, смешные задания и домашние соревнования объединяют всех за одним столом. В такие минуты каждый чувствует себя частью команды, а смех звучит особенно заразительно.
</a:t>
            </a:r>
            <a:endParaRPr lang="en-US" sz="1171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разговоры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чтение или беседа перед сном помогают лучше понимать друг друга. Даже короткий разговор каждый день делает отношения теплее и спокойнее.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гуляет, ездит к родственникам или просто выходит во двор, появляются новые впечатления. Общие прогулки превращаются в хорошие воспоминания, которые хочется хранить.
</a:t>
            </a:r>
            <a:endParaRPr lang="en-US" sz="1209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готовка, уборка или помощь на кухне могут быть весёлыми, если делать их вместе. Маленькие дела сближают сильнее, чем кажется на первый взгляд.
</a:t>
            </a:r>
            <a:endParaRPr lang="en-US" sz="12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уютном доме люди говорят спокойно и доброжелательно. Когда никто не кричит и не спорит слишком громко, всем легче отдыхать, учиться и чувствовать себя в безопасности.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стол, убранные вещи и аккуратные полки помогают дому выглядеть опрятно. Порядок не делает дом строгим, а просто помогает каждому быстрее находить нужное и не спотыкаться о лишнее.
</a:t>
            </a:r>
            <a:endParaRPr lang="en-US" sz="1094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книга на полке, вечерний свет, чашка чая и семейные разговоры создают особое настроение. Такие маленькие детали будто шепчут: «Здесь тебя ждут и рады тебе».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и дети внимательно относятся друг к другу, дом становится спокойным и тёплым. Помощь младшим, уважение к старшим и ласковое слово делают уют заметным даже в обычный день.
</a:t>
            </a:r>
            <a:endParaRPr lang="en-US" sz="10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семье появляется доверие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честный разговор и спокойное отношение помогают семье укреплять доверие.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бывают разными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 маленькие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живёт много людей, а в другой рядом только родители и ребёнок. Размер семьи не делает её лучше или хуже: важнее, чтобы в ней было тепло, уважение и забота.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 ребёнка рядом есть и мама, и папа, а иногда его воспитывает один взрослый или другие близкие родственники. Каждая такая семья может быть дружной и надёжной.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Многодетные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многодетной семье обычно много дел, смеха и разговоров. Старшие и младшие учатся помогать друг другу, делиться вещами и находить место для каждого, даже если дома бывает немного шумно.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Приёмные дети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в семью приходят приёмные дети. Это тоже настоящая семья, если взрослые и дети относятся друг к другу с любовью, терпением и вниманием.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в семье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с пирогом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воскресеньям бабушка ставит на стол тёплый пирог и зовёт всех к чаю. Пока семья ест, она рассказывает, как когда-то играла во дворе и училась печь по старому рецепту.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Дедушкины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 умеет превращать обычный вечер в маленькое путешествие во времени. Он вспоминает своё детство, показывает старые фотографии и объясняет, почему важно беречь вещи и не забывать семейные даты.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для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внук не знает, как аккуратно пришить пуговицу или полить цветок, бабушка и дедушка спокойно помогают. Их советы простые, но очень полезные, потому что идут от опыта и доброго сердца.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семью дружной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семья начинает с умения слушать. Когда каждый даёт другому договорить, становится легче понять мысли и чувства, а в доме меньше обид и ненужных споров.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Делиться и уступать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умеют делиться игрушками, временем и хорошим настроением, жить вместе намного проще. Уступить иногда значит не проиграть, а помочь всей семье остаться в мире.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 чувствах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дружной семье не прячут огорчение и радость. О чувствах говорят спокойно и честно, чтобы близкие могли поддержать, утешить или порадоваться вместе.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прощения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случаются у всех, даже у самых старательных. Важно признать их, извиниться и снова поговорить спокойно. Тогда ссора не задерживается в доме надолго, словно капризный гость.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семейные встречи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78301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семья собирается вместе, дарит поздравления, открытки и маленькие подарки. Даже обычный чай с пирогом кажется праздничным, когда рядом родные люди.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3574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приносит ожидание чуда, украшенную ёлку и весёлую суету. Семья готовит угощения, загадывает желания и встречает праздник так, чтобы потом вспоминать его с улыбкой.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8857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родственники приходят в гости, за столом становится особенно шумно и тепло. Разговоры, игры и общие фотографии помогают сохранить радостные воспоминания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помогает семье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после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помогает семье, когда убирает игрушки, складывает одежду и не оставляет вещи где попало. После такого труда комната выглядит аккуратнее, а искать нужное становится гораздо легче.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поручения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дела очень важны: полить цветок, убрать карандаши, помочь накрыть на стол или вынести лёгкий мусор. Такие дела показывают, что ребёнок уже настоящий помощник.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старание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учёба тоже помогает семье. Когда ребёнок старается, выполняет задания и не ленится, взрослым спокойнее, а самому школьнику легче радовать близких своими успехами.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Честность, вежливые слова и помощь младшим делают дом спокойнее. Если ребёнок замечает, что кому-то трудно, и старается поддержать, это очень ценят и взрослые, и дети.
</a:t>
            </a:r>
            <a:endParaRPr lang="en-US" sz="12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семейного общения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порядок: сначала слушать, потом говорить, а затем искать спокойное решение вместе.
</a:t>
            </a:r>
            <a:endParaRPr lang="en-US" sz="10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26" y="2210801"/>
            <a:ext cx="254651" cy="2037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80964"/>
            <a:ext cx="254651" cy="2037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сила семьи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помогает близким быть терпеливыми, добрыми и внимательными. В такой семье человеку легче расти, учиться и чувствовать, что его принимают и ценят.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те, кто подбодрит и поможет, трудности становятся не такими страшными. Семейная поддержка учит не сдаваться и пробовать снова, даже если сразу не получилось.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Откровенный разговор помогает понимать друг друга и не копить обиды. Если в семье можно спокойно сказать о радости, грусти или проблеме, доверие становится крепче.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сильна, когда её члены держатся вместе в обычных делах и в праздники. Совместные усилия делают дом надёжным местом, где легче пережить и трудный, и счастливый день.
</a:t>
            </a:r>
            <a:endParaRPr lang="en-US" sz="8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наш первый и самый близкий дом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учит нас любить, уважать и заботиться друг о друге. Здесь мы набираемся сил, учимся быть добрыми и понимаем: рядом всегда есть свои люди.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2026-05-25T20:59:32Z</dcterms:created>
  <dcterms:modified xsi:type="dcterms:W3CDTF">2026-05-25T20:59:32Z</dcterms:modified>
</cp:coreProperties>
</file>