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симметрия: что это и где встречается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 определение, построение и примеры центральной симметрии.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помогает видеть, как фигуры преобразуются без изменения формы и размеров. Она нужна в чертежах, координатах и при изучении свойств четырёхугольников.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поворот полностью совмещает фигуру с её образом.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запомнить связь центральной симметрии с поворотом вокруг точки.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определение центральной симметрии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точки, симметричной относительно центра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симметричной точки на прямой через центр симметрии.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 центральная симметрия: сходство и различие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симметрии по ключевым признакам: что является осью или центром, как расположены точки и как выглядит преобразование.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отражает фигуру относительно прямой, а центральная — относительно точки; вторая эквивалентна повороту на 180°.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в предметах вокруг нас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круги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колеса есть центр, относительно которого противоположные точки обода совмещаются после поворота на 180°. Поэтому форма кажется одинаковой с любой стороны и хорошо узнаётся в движении.
</a:t>
            </a:r>
            <a:endParaRPr lang="en-US" sz="1580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шахматной доски середина делит рисунок на пары равных частей. Если мысленно повернуть её вокруг центра, противоположные клетки и линии совпадут, хотя цвета сохранят своё расположение.
</a:t>
            </a:r>
            <a:endParaRPr lang="en-US" sz="1691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и 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снежинки и декоративные орнаменты строятся так, чтобы противоположные лучи или элементы уравновешивали друг друга. Это создаёт аккуратный, завершённый и легко повторяемый рисунок.
</a:t>
            </a:r>
            <a:endParaRPr lang="en-US" sz="155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механизмов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механизмах центральная симметрия помогает делать детали устойчивыми и удобными для вращения. Если форма сбалансирована относительно центра, она работает ровнее и проще воспринимается как цельная.
</a:t>
            </a:r>
            <a:endParaRPr lang="en-US" sz="15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имеют центр симметрии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примеры фигур, которые чаще всего встречаются в заданиях по 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есть у большинства четырёхугольников и у круга, но не у равнобедренного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 при центральной симметрии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центральной симметрии все отрезки остаются той же длины. Поэтому фигура не растягивается и не сжимается, а её размеры полностью совпадают с исходными.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отрезки становятся равными и параллельными. Благодаря этому образ можно получить из исходной фигуры поворотом на 180°, не меняя её геометрию.
</a:t>
            </a:r>
            <a:endParaRPr lang="en-US" sz="1775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сохраняются, значит, форма фигуры остаётся той же. Это особенно важно, когда нужно сравнивать многоугольники или проверять равенство фигур после преобразования.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фигура не искажается, её площадь остаётся прежней. Именно поэтому исходная фигура и её образ считаются равными и могут полностью совмещаться.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при симметрии относительно начала координат
</a:t>
            </a:r>
            <a:endParaRPr lang="en-US" sz="275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симметрии — начало координат, то у точки меняются знаки обеих координат. Точка с координатами (x, y) переходит в точку (-x, -y).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(3, -2) переходит в (-3, 2), потому что обе координаты меняют знак. Такое преобразование легко выполнять прямо на координатной плоскости по клеткам.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достаточно проверить расстояние от точки до начала координат по обе стороны. Симметричные точки лежат на одной прямой и удалены от центра одинаково.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как пример фигуры с центром симметрии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 точке пересечения диагоналей
</a:t>
            </a:r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центр симметрии находится там, где пересекаются диагонали. В этой точке каждая диагональ делится пополам, поэтому противоположные вершины образуют симметричные пары. На чертеже это видно особенно наглядно, если отметить центр O и провести обе диагонали.
</a:t>
            </a:r>
            <a:endParaRPr lang="en-US" sz="124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помогает увидеть, что симметрия фигуры связана с её внутренними свойствами, а не только с внешним видом. Если диагонали делят друг друга пополам, фигура получает центр симметрии и сохраняет совпадение противоположных частей при повороте на 180°.
</a:t>
            </a:r>
            <a:endParaRPr lang="en-US" sz="13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центр симметрии у известных фигур
</a:t>
            </a:r>
            <a:endParaRPr lang="en-US" sz="2972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знакомых фигур и проверьте, можно ли найти у них центр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четырёхугольников центр симметрии находится в точке пересечения диагоналей, а у треугольника его нет.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основных геометрических фигур, изучаемые в 7 классе.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фигуру на центральную симметрию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и проверки по определению центральной симметрии.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две симметрии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фигура отражается относительно прямой. Соответственные точки оказываются по разные стороны от оси и находятся на одинаковом расстоянии от неё, как в зеркале.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центральной симметрии фигура как будто поворачивается на 180° вокруг точки. Соответственные точки лежат на одной прямой и по разные стороны от центра.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видите ось, ищите отражение; если задана точка, ищите поворот. Именно положение точек помогает быстро понять, какая симметрия перед вами.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 как модель центральной симметрии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удобно выполнять вокруг точки O: каждый отрезок до центра переходит в равный отрезок на противоположной стороне.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поворота фигуры совпадают, значит преобразование сохраняет форму и размеры и действительно является центральной симметрией.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определению центральной симметрии и правилу поворота на 180°.
</a:t>
            </a:r>
            <a:endParaRPr lang="en-US" sz="15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в орнаментах и узорах
</a:t>
            </a:r>
            <a:endParaRPr lang="en-US" sz="280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Узор, который держится на равновесии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с центральной симметрией выглядит спокойно и собранно, потому что элементы уравновешивают друг друга. Если мысленно повернуть такой рисунок на 180°, противоположные части совпадут и образуют цельную композицию.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Снежинка, плитка, витраж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изображениях центральная симметрия помогает повторять одинаковые детали вокруг одной точки. Благодаря этому снежинки, плитка, витражи и эмблемы выглядят аккуратно, а рисунок легко продолжить без ошибки.
</a:t>
            </a:r>
            <a:endParaRPr lang="en-US" sz="13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симметричные точки на чертеже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данную точку с центром симметрии прямой линией. Это поможет точно задать направление, по которому нужно откладывать равный отрезок на другой стороне.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Отложите равный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другую сторону от центра отложите такое же расстояние, как от точки до центра. Полученная точка станет образом исходной точки при центральной симметрии.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центр симметрии делит отрезок между точкой и её образом пополам. Если это так, точки действительно симметричны относительно выбранного центра.
</a:t>
            </a:r>
            <a:endParaRPr lang="en-US" sz="176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Повторите для всей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вершину многоугольника переносите отдельно по тому же правилу. Тогда получится симметричная фигура, которую легко проверить линейкой и сравнить с исходной.
</a:t>
            </a:r>
            <a:endParaRPr lang="en-US" sz="17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центральная симметрия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примеры из учебного наблюдения, а не точный статистический подсчёт. Она помогает увидеть, где симметрия заметна особенно часто.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геометрией и декоративными объектами, потому что там удобно использовать повторение, порядок и равновесие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примерам из темы урока; данные условные, для наглядности.
</a:t>
            </a:r>
            <a:endParaRPr lang="en-US" sz="15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центральной симметрии
</a:t>
            </a:r>
            <a:endParaRPr lang="en-US" sz="2769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помогает точно переносить точки и проверять построения. Это особенно удобно, когда нужно быстро получить равную фигуру без искажения размеров.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симметричные формы упрощают проектирование деталей. Если части совпадают при повороте на 180°, их легче изготавливать и проверять на чертеже.
</a:t>
            </a:r>
            <a:endParaRPr lang="en-US" sz="137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 логотипы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схемах и эмблемах симметрия делает изображение ясным и аккуратным. Она помогает создать ощущение порядка и сразу выделяет центр композиции.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математике симметричные фигуры удобно сопоставлять: у них совпадают длины, углы и площади после преобразования. Поэтому проверка становится быстрее и понятнее.
</a:t>
            </a:r>
            <a:endParaRPr lang="en-US" sz="13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93039"/>
            <a:ext cx="4759500" cy="26527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центральной симметрии
</a:t>
            </a:r>
            <a:endParaRPr lang="en-US" sz="30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короткие признаки и убедитесь, что фигура действительно симметрична относительно центра.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выполняются все признаки, фигура имеет центр симметрии и совпадает сама с собой при повороте на 180°.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свойства центральной симметрии в школьной геометрии.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симметрия: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связывает точки относительно центра и соответствует повороту на 180°. Она сохраняет размеры и форму, поэтому помогает узнавать симметричные фигуры в геометрии и окружающем мире.
</a:t>
            </a:r>
            <a:endParaRPr lang="en-US" sz="39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2026-05-29T02:13:10Z</dcterms:created>
  <dcterms:modified xsi:type="dcterms:W3CDTF">2026-05-29T02:13:10Z</dcterms:modified>
</cp:coreProperties>
</file>