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 Participle I в английском языке
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помогает говорить о действии, процессе и повседневных занятиях.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Participle I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 встречается в разных ролях: она может обозначать процесс, признак предмета, одновременность действий или то, что человек видит, слышит и наблюдает.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формы -ing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образования Participle I — прибавить окончание -ing к основе глагола: play — playing, read — reading, dance — dancing. Эта модель встречается чаще всего.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-ing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односложных глаголов конечная согласная часто удваивается: run — running, sit — sitting, swim — swimming. Это правило важно для правильного написания в упражнениях и диктантах.
</a:t>
            </a:r>
            <a:endParaRPr lang="en-US" sz="943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оканчивается на -e, буква e обычно опускается: make — making, write — writing, come — coming. Так форма становится грамматически правильной и удобной для произношения.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-e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-ing формами полезно сразу проверять написание, потому что ошибки часто появляются именно в удвоении согласных и в глаголах на -e. Это помогает избежать потери баллов.
</a:t>
            </a:r>
            <a:endParaRPr lang="en-US" sz="997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орфографии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учить формы не по отдельным словам, а по парам и мини-группам. Тогда правило быстрее запоминается и легче применяется в чтении, письме и устной речи.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моделям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глагола и роли -ing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грамматики английского языка.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формы одного глагола и посмотрите, как меняется значение.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показывает не завершённый факт, а действие в процессе, признак или развёртывающееся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как действие в процессе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описание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делает картину более динамичной: smiling girl, children playing outside, running water. Она помогает коротко показать, что действие происходит прямо сейчас или длится в этот момент.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школьный контекст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эта форма часто появляется в сценах на перемене, на прогулке или во время игры. Поэтому её легко узнать по смыслу: действие видно как процесс.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выразительность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позволяют убрать лишние слова и сделать описание естественным. Вместо длинного объяснения можно сразу показать движение, настроение или состояние персонажа.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в Continuous tenses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Настоящее, прошлое, будущее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модель работает в разных временах: was reading, were skating, will be waiting. Меняется только форма глагола be, а смысл процесса сохраняется.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Continuous строятся по схеме be + Participle I: am studying, is playing, are watching. Именно -ing форма показывает, что действие не завершено, а продолжается.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длительности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подчеркивает действие в развитии, а не факт как таковой. Поэтому важно замечать форму после be: именно она сообщает, что речь идёт о процессе.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9 классе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часто встречается в диалогах, описаниях и заданиях на перевод. Если узнавать форму be + -ing, легче правильно понять текст и построить ответ.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 Simple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простым временем помогает понять смысл точнее: He reads и He is reading передают разные ситуации. В первом случае важен факт, во втором — действие сейчас.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функцию -ing формы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какую роль играет форма -ing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перед существительным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через действие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 -ing форма становится определением: a barking dog, a shining star, a moving train. Она показывает признак, связанный с действием, а не просто статическое качество.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короткая фраза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часто заменяет длинное определительное предложение. Вместо развернутого объяснения английский язык использует компактную форму, которая звучит естественно и удобно для чтения.
</a:t>
            </a:r>
            <a:endParaRPr lang="en-US" sz="942" dirty="0"/>
          </a:p>
        </p:txBody>
      </p:sp>
      <p:sp>
        <p:nvSpPr>
          <p:cNvPr id="13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примеры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эта модель встречается при описании людей, животных, природы и предметов. Её легко заметить по положению слова: сначала -ing форма, потом существительное.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после существительного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стоит мальчик standing near the door, и сразу понятно, где он находится и что делает. Такая деталь делает описание точным без отдельного придаточного предложения. Читатель быстро видит сцену и понимает, как связаны предмет и действие.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в школьном коридоре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остановки стоят students waiting for the bus, а рядом проходят другие школьники. Оборот после существительного добавляет нужную подробность и помогает создать живую картину. В одном предложении можно показать и людей, и их занятие, и место действия.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автобуса после уроков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после when, while, before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leaving, he closed the window. Сначала происходит подготовка или завершение одного действия, и только потом начинается другое.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Сначала: before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crossing the street, they looked both ways. Такая форма связывает действие с конкретным моментом и помогает правильно передать порядок событий.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момент события: when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walking home, she listened to music. Два действия идут параллельно, поэтому -ing форма помогает показать их одновременность.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Одновременно: while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-ing формы встречаются чаще всего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Participle I; данные иллюстративные, 2025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помогают узнавать Participle I в текстах, диалогах и упражнениях. Особенно часто форма встречается в описаниях действий, привычек и повседневных занятий школьников.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модель — Continuous; остальные употребления распределяются равномерно и чаще уточняют действие, признак или 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после глаголов восприятия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feel, watch и notice часто идёт -ing форма, если речь о действии, которое человек воспринимает как процесс, а не как завершённый факт.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восприятия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подчёркивает, что событие происходит прямо на глазах, в момент наблюдения, слышания или ощущения. Поэтому смысл предложения становится более живым и наглядным.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развитии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him running и We heard the music playing показывают не результат, а сам процесс. Такие модели легко встречаются в рассказах о событиях, спорте и прогулках.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связан с тем действием, которое воспринимают, а не с самим глаголом восприятия. Именно -ing форма помогает показать одновременность и длительность.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21042"/>
            <a:ext cx="4298400" cy="1750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и Gerund: одинаковая форма, разные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окончание -ing может выполнять разные роли. Чтобы определить форму, важно смотреть на место слова в предложении и на его смысловую функцию.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Gerund и Participle I внешне совпадают, но различаются по функции: первое называет действие, второе описывает признак или процесс.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-ing форм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 — неправильное написание: makeing, runing, stoping. Нужно помнить о правилах добавления -ing и проверять удвоение согласной или пропуск конечной e.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функций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быть существительным, определением или частью сказуемого. Если не учитывать место в предложении, легко выбрать неверный перевод и неверную грамматику.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переводе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важен не только вид формы, но и её смысл. Например, walking может переводиться как «идущий», «идя» или «когда он шёл» — по контексту.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to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вроде to swimming возникают, когда смешивают инфинитив и форму с -ing. После to нужен инфинитив, а не Participle I, если это не устойчивое выражение.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после be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am, is, are, was, were обычно стоит Participle I, потому что образуется Continuous. Если поставить другую форму, смысл длительного действия исчезает.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19" y="349250"/>
            <a:ext cx="1923863" cy="211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19" y="2703750"/>
            <a:ext cx="1923863" cy="211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9650" y="2951600"/>
            <a:ext cx="4037400" cy="188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Participle I переходит в русский язык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396575" y="1085450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мальчик смотрит в окно, и учитель говорит: smiling child. По-русски эта форма часто звучит как причастие — «улыбающийся ребёнок». Перевод сохраняет признак, связанный с действием, и делает описание коротким и естественным.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96575" y="388425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 окна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96575" y="3478112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идёт домой и одновременно слушает музыку: while reading, while walking, before leaving. В русском языке такой оборот нередко передаётся придаточным предложением или деепричастием: «когда читал», «идя домой», «перед тем как уйти».
</a:t>
            </a:r>
            <a:endParaRPr lang="en-US" sz="996" dirty="0"/>
          </a:p>
        </p:txBody>
      </p:sp>
      <p:sp>
        <p:nvSpPr>
          <p:cNvPr id="12" name="Text 5"/>
          <p:cNvSpPr txBox="1"/>
          <p:nvPr/>
        </p:nvSpPr>
        <p:spPr>
          <a:xfrm>
            <a:off x="2396575" y="2781088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время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перевод -ing формы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позиции формы и слова, которое стоит рядом с ней.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0" y="3460682"/>
            <a:ext cx="471600" cy="4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81642"/>
            <a:ext cx="471600" cy="37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850" y="3434482"/>
            <a:ext cx="471600" cy="47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109" y="1820906"/>
            <a:ext cx="301529" cy="48244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52619"/>
            <a:ext cx="471397" cy="4190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Participle I в теме свободного времени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time reading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показывает, что чтение — это занятие, на которое человек тратит время. Она часто подходит для рассказов о хобби и спокойном досуге.
</a:t>
            </a:r>
            <a:endParaRPr lang="en-US" sz="1133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studying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передаёт продолжение действия и часто встречается в советах, планах и школьных диалогах. Оно помогает говорить о привычке не останавливаться на достигнутом.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fun skiing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подчёркивает удовольствие от действия. Оно полезно, когда нужно рассказать о зимнем отдыхе, поездке или ярком событии с друзьями.
</a:t>
            </a:r>
            <a:endParaRPr lang="en-US" sz="1104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shopping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обозначает обычное занятие в свободное время. Оно звучит естественно в разговорах о выходных, покупках и планах после школы.
</a:t>
            </a:r>
            <a:endParaRPr lang="en-US" sz="1189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swimming / skating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связаны со спортом и активным отдыхом. Они помогают кратко сказать о том, чем школьник занимается на каникулах или после уроков.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в повседневных темах школьника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школьной лексики и грамматики; 2025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легко встретить в рассказах о себе, друзьях и распорядке дня. Они делают речь короче и помогают описывать события без лишних повторов.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формы особенно полезны в темах школы, спорта и эмоций, потому что точно передают действие, состояние и привычное занятие.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моделей для запоминания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sleeping cat показывает, что Participle I может стоять перед существительным и описывать его признак. Такая конструкция делает фразу короткой и наглядной.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действие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reading помогает запомнить, что после be часто идёт -ing форма. Эта модель нужна для описания того, что происходит сейчас или в данный момент разговора.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crossing the street объясняет, как передать два действия одновременно. Такой оборот особенно полезен в рассказах о дороге, прогулке и событиях дня.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shopping, have fun skiing и spend time reading пригодятся в разговоре о хобби и выходных. Эти устойчивые сочетания звучат естественно и легко запоминаются.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her drawing показывает действие, которое кто-то замечает, видит или слышит в процессе. Это помогает описывать сцену так, как её воспринимает наблюдатель.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I: форма одна, функций несколько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 помогает точно передавать процесс, признак, время и восприятие. Если узнавать его в предложении, английский становится понятнее, а собственная речь — грамотнее и выразительнее.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2026-05-31T13:59:55Z</dcterms:created>
  <dcterms:modified xsi:type="dcterms:W3CDTF">2026-05-31T13:59:55Z</dcterms:modified>
</cp:coreProperties>
</file>