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населения: где живут люди и почему
</a:t>
            </a:r>
            <a:endParaRPr lang="en-US" sz="231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неравномерно по Земле?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размещения населения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географии объясняет, где живут люди, как они распределены по территории и почему плотность населения в разных странах и регионах сильно различается.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км²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этой площади считают, сколько людей приходится на территорию.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помогает сравнивать территории разного размера и понимать, где люди живут особенно скученно.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определение плотности населения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650004"/>
            <a:ext cx="5139684" cy="2456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плотности населения в разных странах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по-разному могут быть заселены страны с разной площадью и условиями жизни.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высокая плотность характерна для малых и густонаселённых государств, а низкая — для больших территорий с суровой природой.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статистика и национальные переписи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88689" y="1670354"/>
            <a:ext cx="3011023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большинство людей на Земле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98337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восток Северной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районы заселены очень густо благодаря давней хозяйственной освоенности, развитой промышленности, транспортным связям и большому числу крупных городов.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 — главный очаг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сосредоточена большая часть населения мира. Особенно выделяются Восточная и Южная Азия, где давно развиты земледелие, города и плотная сеть поселений.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3585" y="3476563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мира особенно ярко видны Восточная Азия, Индо-Гангская равнина, Западная Европа и восток США — крупнейшие зоны концентрации населения.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123585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и долины рек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часто выбирают территории возле морей и крупных рек: там легче вести хозяйство, торговать, строить дороги и снабжать население водой.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размещения населения по частям света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доля населения и площадь материков не совпадают: самые населённые регионы не всегда самые большие по территории.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заметно доминирует по числу жителей, а Австралия и Океания остаются наименее населённой частью света.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World Population Prospects; региональные оценки, актуальные данные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40220"/>
            <a:ext cx="720000" cy="64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4779" y="3465336"/>
            <a:ext cx="63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причины размещения населения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и умеренный климат делает жизнь и хозяйство проще: легче строить жильё, выращивать растения и поддерживать транспортное сообщение круглый год.
</a:t>
            </a:r>
            <a:endParaRPr lang="en-US" sz="944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близость к побережью обеспечивают людей водой, помогают земледелию и делают территорию удобной для поселений, торговли и промышленности.
</a:t>
            </a:r>
            <a:endParaRPr lang="en-US" sz="937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заселяются быстрее горных районов: на ровной поверхности проще прокладывать дороги, строить города и обрабатывать землю, чем в труднодоступных местах.
</a:t>
            </a:r>
            <a:endParaRPr lang="en-US" sz="906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Тундра, пустыни, болота, вечная мерзлота и высокогорья усложняют хозяйственную деятельность, поэтому население там обычно редкое и расселено неравномерно.
</a:t>
            </a:r>
            <a:endParaRPr lang="en-US" sz="944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заселение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природная среда влияет на хозяйство, появление поселений и плотность населения.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причины расселения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земледельческие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поселения возникали там, где можно было стабильно выращивать пищу. Такие территории заселялись раньше других, поэтому и сегодня часто остаются густонаселёнными.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 переправы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пути сообщения, речные переправы и перекрёстки дорог притягивали людей, потому что здесь было проще обменивать товары, перевозить грузы и развивать ремёсла.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добыча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порты и районы добычи полезных ископаемых быстро росли, так как создавали рабочие места, привлекали переселенцев и связывали территории с внешним миром.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современные города появились именно в местах, выгодных для жизни и хозяйства: у рек, на пересечении дорог, возле берегов и рядом с природными ресурсами.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всё рядом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районе можно увидеть школу, поликлинику, магазины и остановку транспорта. Из-за такой концентрации услуг люди чаще выбирают город для жизни, учёбы и работы. На небольшой площади здесь постоянно много движения и людей.
</a:t>
            </a:r>
            <a:endParaRPr lang="en-US" sz="1104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городская застройка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Многоэтажные дома стоят близко друг к другу, а улицы заполняют машины и пешеходы. Такая среда показывает, почему в городах плотность населения обычно намного выше, чем в сельской местности, где пространства больше, а домов меньше.
</a:t>
            </a:r>
            <a:endParaRPr lang="en-US" sz="1102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 притяжения населения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городской и сельской плотности населения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высокая плотность связана с многоэтажной застройкой и близким расположением рабочих мест, школ, магазинов и транспорта.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показывает, что город концентрирует людей и услуги, а сельская местность остаётся более разреженной из-за больших расстояний.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по материалам школьного курса географии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58" y="1671375"/>
            <a:ext cx="3193475" cy="311239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России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Сибири, на Крайнем Севере и Дальнем Востоке население размещено редко из-за сурового климата, больших расстояний и сложной освоенности.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сосредоточена большая часть населения страны: выше плотность, больше городов, промышленности и транспортных связей, чем в восточных районах.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транспорта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тяготеет к магистралям, узлам сообщения и крупным городам, потому что там легче добираться, работать, учиться и получать услуги.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притяжения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плотно заселены крупные городские агломерации, Центральная Россия и юг европейской части, где сосредоточены работа и услуги.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070197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высокой и низкой плотности населения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факторов, которые делают территорию более или менее удобной для жизни и хозяйства.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жить и работать проще, людей обычно больше; сложные природные условия и слабая связь с центрами хозяйства уменьшают заселённость.
</a:t>
            </a:r>
            <a:endParaRPr lang="en-US" sz="84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данных и школьного курса географии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и изменение расселения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территория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на прежнем месте, пока учеба, работа, жильё и условия жизни их устраивают.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о переезде
</a:t>
            </a:r>
            <a:pPr algn="ctr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повод сменить место жительства: учёба, работа, безопасность, семейные обстоятельства или более подходящий климат.
</a:t>
            </a:r>
            <a:endParaRPr lang="en-US" sz="110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размещения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переезда одни территории получают новых жителей и растут, а другие теряют население и могут заселяться слабее.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мира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усилилась вместе с развитием промышленности, транспорта и сферы услуг, которые всё чаще сосредоточены в городах.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стали главными центрами жизни общества, поэтому их роль продолжает расти, а число городских жителей увеличивается.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ООН, World Urbanization Prospects; значения округлены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высокой концентрации населения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жителей и автомобилей приводит к пробкам, долгим поездкам и перегрузке общественного транспорта, особенно в крупных городах.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Жилищный дефицит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быстром росте населения становится труднее строить достаточно жилья, а квартиры и земля в центре города дорожают.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Школы, больницы, водоснабжение и вывоз отходов работают с повышенной нагрузкой, поэтому качество обслуживания может снижаться.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 уменьшает зелёные зоны, усиливает шум и загрязнение воздуха, делая городскую среду менее комфортной.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изучения размещения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переписями, статистикой и картами в школьной географии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48" y="1916387"/>
            <a:ext cx="63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4779" y="1916387"/>
            <a:ext cx="630000" cy="7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648244"/>
            <a:ext cx="72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48243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карты плотности населения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Густонаселённые районы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 тёплые оттенки на карте показывают территории, где люди живут особенно плотно. Обычно это крупные города, побережья и освоенные равнины.
</a:t>
            </a:r>
            <a:endParaRPr lang="en-US" sz="944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Слабозаселённые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тона обозначают районы с редким населением. Так на карте легко увидеть тундру, пустыни, высокогорья и труднодоступные лесные территории.
</a:t>
            </a:r>
            <a:endParaRPr lang="en-US" sz="944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очаги 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заметить крупнейшие зоны концентрации населения в Азии, Европе и на востоке Северной Америки, а не только отдельные страны.
</a:t>
            </a:r>
            <a:endParaRPr lang="en-US" sz="944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карте плотности можно сравнивать не просто число жителей, а степень их сосредоточенности на площади, что делает различия между территориями наглядными.
</a:t>
            </a:r>
            <a:endParaRPr lang="en-US" sz="944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факторы, влияющие на расселение людей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группы факторов действуют вместе, поэтому удобство жизни зависит не от одной причины, а от их сочетания.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создаёт условия, а экономика и транспорт усиливают притяжение территорий; именно поэтому заселение идёт неравномерно.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географии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живут неравномерно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населения зависит от того, где людям проще жить, учиться, работать и перемещаться. Плотность населения показывает, как природа, история, экономика и транспорт вместе формируют карту расселения.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2026-06-02T16:34:43Z</dcterms:created>
  <dcterms:modified xsi:type="dcterms:W3CDTF">2026-06-02T16:34:43Z</dcterms:modified>
</cp:coreProperties>
</file>