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Спасители земли Русской
</a:t>
            </a:r>
            <a:endParaRPr lang="en-US" sz="3136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защитившие Русь в трудные времена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Руси нужны были защитники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не раз переживала нападения, войны и смуту. Когда люди держались вместе, земля крепла, а смелые защитники становились опорой для городов, семей и всей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— защитник северных земель
</a:t>
            </a:r>
            <a:endParaRPr lang="en-US" sz="2052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Неве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1240 году Александр Невский остановил шведское войско на реке Неве. Эта победа показала, что северные земли Руси можно защитить даже от сильного противника.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льду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1242 году князь разгромил рыцарей Ливонского ордена на Чудском озере. Русские воины действовали дружно и не позволили врагу прорвать оборону.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Новгорода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заботился о Новгороде и о путях, по которым шли товары. Он понимал: если беречь дороги и города, жизнь людей станет спокойнее.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князе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Александра Невского связано с мудростью, смелостью и верностью родной земле. Его помнят как князя, который умел защищать и думать о будущем 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Ледовое побоище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 русских войск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боя дружина удержала порядок и не испугалась тяжёлой конницы. Это помогло остановить натиск врага и переломить ход сражения.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её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Ледовое побоище остановило продвижение рыцарей на восток. Северо-западные земли Руси были спасены, а люди получили уверенность в своих силах.
</a:t>
            </a:r>
            <a:endParaRPr lang="en-US" sz="885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1242 год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Чудском озере встретились русские воины и рыцари Ливонского ордена. Лёд, холод и решимость стали частью этого знаменитого сражения.
</a:t>
            </a:r>
            <a:endParaRPr lang="en-US" sz="12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и Куликовская битва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на Куликово поле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1380 году Дмитрий Донской повёл русские войска на Куликово поле. Он собрал силы разных земель, чтобы вместе противостоять войску Мамая.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стало важным испытанием для Руси. Победа показала, что, когда князья и воины действуют сообща, страна может отстоять себя.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 люди увидели, что единство приносит надежду. Имя Дмитрия Донского осталось в памяти как символ твёрдости и мужества.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надежда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 жизнь сразу не стала лёгкой, но люди поверили: Русь может стать сильнее. Эта надежда помогала не опускать руки в трудные годы.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единства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победа показала, что разные земли способны объединяться ради общей цели. Вместе люди становятся заметно сильнее, даже если враг кажется грозным.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князе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Дмитрия Донского связано с храбростью, выдержкой и умением стоять до конца. Его помнят как правителя, который не испугался тяжёлого испытания.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победа на Куликовом поле запомнилась надолго
</a:t>
            </a:r>
            <a:endParaRPr lang="en-US" sz="18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Кузьма Минин — человек из народа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Горожанин и патриот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Кузьма Минин жил в Нижнем Новгороде и был обычным человеком из города. Но именно он сумел поднять людей на большое и важное дело.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ополчения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Минин помогал собирать деньги и людей для народного ополчения. Он понимал: если страна в беде, помогать должны не только воины, но и горожане.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поддержали многие жители Нижнего Новгорода. Это показало, что смелая идея и честный пример могут объединить целый город.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обычного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Минина напоминает: для спасения Родины важны не только князья и полководцы. Иногда решающий шаг делает самый простой человек.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Пожарский и освобождение Москвы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60525" y="112760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Вождь ополчения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Дмитрий Пожарский возглавил второе народное ополчение вместе с Мининым. Он помог людям поверить, что Москву можно вернуть.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660525" y="2233325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1612 году ополченцы вошли в Москву и освободили её от польских захватчиков. Это стало большой победой для всей страны.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660525" y="333905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Москвы помогло Руси начать возвращаться к спокойной жизни. Люди увидели, что даже в смутное время можно восстановить порядок.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время: трудные годы для страны
</a:t>
            </a:r>
            <a:endParaRPr lang="en-US" sz="2617" dirty="0"/>
          </a:p>
        </p:txBody>
      </p:sp>
      <p:sp>
        <p:nvSpPr>
          <p:cNvPr id="9" name="Text 2"/>
          <p:cNvSpPr txBox="1"/>
          <p:nvPr/>
        </p:nvSpPr>
        <p:spPr>
          <a:xfrm>
            <a:off x="855557" y="211970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бедствий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Русь переживала голод, беспорядки и борьбу за власть. Людям жилось очень тяжело, а спокойствие казалось далёким.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5564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чужих войск
</a:t>
            </a:r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смуте добавились чужие войска. Города страдали, а многим людям было страшно за свои дома и будущее страны.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4635571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час жители разных мест стали чаще помогать друг другу. Без единства и доверия выбраться из беды было невозможно.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522652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особенно нужны были смелые защитники и общий план действий. Вместе люди смогли начать путь к порядку и миру.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Сусанин — пример верности Родине
</a:t>
            </a:r>
            <a:endParaRPr lang="en-US" sz="1699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преданию, Иван Сусанин не выдал врагам дорогу к царю Михаилу Романову. Он выбрал верность Родине, а не собственную безопасность.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Сусанин увёл отряд в леса, чтобы сбить врагов с пути. Это был очень смелый поступок, требовавший твёрдости и самоотверженности.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подвига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Предание говорит, что он погиб, но спас государя. Его имя стало символом мужества человека, который думает не о себе, а о других.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Ивана Сусанина напоминает детям и взрослым: любовь к Родине может проявляться в самых трудных и опасных поступках.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221030"/>
            <a:ext cx="792600" cy="634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этих героев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люди по-настоящему любили свою землю. Они думали о городах, людях и будущем Руси, поэтому действовали не ради славы, а ради спасения своей страны.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Руси понимали, что важно беречь не только князей и войско, но и простых жителей. Они старались защитить дома, семьи, города и мирную жизнь.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бою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появлялась опасность, герои не прятались и не отступали. Они шли навстречу врагу спокойно и решительно, даже если впереди было очень страшно.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герои умели объединять людей и сами оставались верны своему делу. Их поддержка помогала другим не терять надежду и вместе идти к общей победе.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Русь спасали в трудный час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защитников Руси в моменты опасности и смуты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защитниках в нашей стране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России стоят памятники Александру Невскому, Дмитрию Донскому, Минину и Пожарскому. Такие места помогают людям остановиться, вспомнить историю и почувствовать связь с прошлым.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в названиях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героев носят улицы, школы, площади и храмы. Когда ребёнок каждый день видит такое название, он невольно интересуется, кто стоял за ним и чем прославился.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Красной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известен памятник Минину и Пожарскому на Красной площади в Москве. Он напоминает, что народное единство может стать сильной защитой страны в самый трудный час.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защищали людей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спасали не только крепости и войска. Они берегли жизни обычных жителей, чтобы в городах снова можно было жить спокойно, работать и растить детей.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удерживали страну от беды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тяжёлые годы их поступки помогали Руси не распасться и не потерять силы. Благодаря таким людям страна находила опору и могла идти дальше.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дарили надежду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было страшно, их пример вселял уверенность. Люди видели: если кто-то смело встаёт на защиту Родины, значит, будущее ещё можно отстоять.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называют спасителями земли Русской
</a:t>
            </a:r>
            <a:endParaRPr lang="en-US" sz="21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268845"/>
            <a:ext cx="604800" cy="48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959" y="3184796"/>
            <a:ext cx="453862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подвиги героев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Родину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Подвиги защитников Руси показывают, что любовь к своей стране проявляется в поступках. Это умение беречь свой дом, уважать историю и думать о других.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напоминали: одному человеку трудно, а вместе люди способны на многое. Когда все помогают друг другу, становится легче справляться даже с большой бедой.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бояться трудностей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Невский, Дмитрий Донской и другие защитники не отступали перед опасностью. Их пример учит не пугаться трудных дел и смело доводить начатое до конца.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добро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хорошие дела важны, как крошечные кирпичики в большом доме. Они делают людей сильнее, добрее и помогают миру вокруг становиться лучше.
</a:t>
            </a:r>
            <a:endParaRPr lang="en-US" sz="13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напоминают о героях
</a:t>
            </a:r>
            <a:endParaRPr lang="en-US" sz="1919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Псков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города связаны с защитой северо-западных земель и именем Александра Невского. Здесь можно почувствовать, как много значили крепость духа и умение беречь границы.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особенно памятны события 1612 года и подвиг Минина с Пожарским. Москва хранит памятники, площади и рассказы о том, как город был освобождён.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Кузьма Минин помог собрать силы для народного ополчения. Этот город напоминает, что большой подвиг может начаться с решения одного честного и смелого человека.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Куликово поле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Куликово поле связано с победой Дмитрия Донского и его войска. Сейчас это место напоминает о силе единства и о том, как важно защищать свою землю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разобщённости к единству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цепочка, показывающая, как Русь преодолевала беды силой общего дела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631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памяти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4751413" y="939600"/>
            <a:ext cx="2475000" cy="6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1240 — Победа на Неве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победил шведское войско на реке Неве. Эта победа показала, что северные земли Руси можно защищать смело и умно.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915537" y="1680209"/>
            <a:ext cx="2475000" cy="6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1242 — Ледовое побоище
</a:t>
            </a:r>
            <a:pPr algn="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Чудском озере русские воины остановили рыцарей Ливонского ордена. Победа помогла сохранить безопасность северо-западных земель.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51413" y="2479709"/>
            <a:ext cx="2475000" cy="6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 — Куликовская битва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повёл русские войска на Куликово поле. Битва стала важным шагом к вере в собственные силы и общую победу.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51413" y="4078709"/>
            <a:ext cx="2475000" cy="6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наши дни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даты изучают в школах, вспоминают на уроках истории и отмечают в книгах, памятниках и экскурсиях по памятным местам.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915537" y="3279209"/>
            <a:ext cx="2475000" cy="6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1612 — Народное ополчение
</a:t>
            </a:r>
            <a:pPr algn="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Кузьма Минин и Дмитрий Пожарский помогли освободить Москву. Это событие стало важным поворотом в конце Смутного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книгах, картинах и памятниках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оживает Александр Невский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фильмах Александр Невский часто показан как мудрый и спокойный защитник. Художники изображают его в доспехах, чтобы даже дети сразу узнали героя и поняли, почему его помнят.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Памятник, который знают многие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Минину и Пожарскому на Красной площади словно рассказывает без слов целую историю. Люди приходят к нему, читают о подвигах и представляют, как народ защищал Москву.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 верности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 Иване Сусанине, Дмитрии Донском и других защитниках пишут книги, создают картины и ставят спектакли. Искусство помогает сохранить их образы, чтобы новые поколения учились смелости и любви к Родине.
</a:t>
            </a:r>
            <a:endParaRPr lang="en-US" sz="13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сила Руси — в единстве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Спасители земли Русской показали: страну защищают не только мечи, но и ум, верность, дружба и любовь к Родине. Когда люди держатся вместе, они сильнее любой беды.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2026-05-26T07:51:00Z</dcterms:created>
  <dcterms:modified xsi:type="dcterms:W3CDTF">2026-05-26T07:51:00Z</dcterms:modified>
</cp:coreProperties>
</file>