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память и тревога эпохи в одном поэтическом цикле.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поле Куликовом»: поэма о судьбе России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 и взгляд Блока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рождается после революции 1905 года, когда ощущение кризиса особенно остро. Блок сопоставляет XIV и XX века, превращая Куликовскую битву в символ национального выбора и духовного испытания.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стихотворение задаёт движение вперёд: путь героя начинается с тревожного предчувствия и ощущением приближающегося исторического события.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цикла и его композиция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и третьем стихотворениях личное переживание постепенно соединяется с памятью о прошлом и с обобщённым образом Руси.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часть усиливает напряжение: пространство цикла сжимается до предбоевого ожидания, где каждая деталь звучит как знак.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объединяет тревогу, решимость и мысль о переломе, поэтому весь цикл воспринимается как единое нарастание исторического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как историческая основа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8 сентября 1380 года на Куликовом поле стало важной вехой в истории Руси: оно укрепило идею объединения земель и усилило национальное самосознание.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этот факт истории не ограничивается прошлым: битва превращается в образ вечного испытания, где народ проверяет свою силу, единство и нравственную стойкость.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переживание истории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цикла переживает не частную драму, а общую тревогу за судьбу страны, поэтому его голос звучит как голос эпохи.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состояние передают ожидание, внутреннее напряжение и готовность к жертве; личное чувство здесь подчинено исторической ответственности.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типичен для Блока: он чувствует надвигающийся кризис, но вместе с ним — возможность духовного обновления и выбора.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пяти стихотворений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 подчёркивает движение от личного предчувствия к общенациональному историческому смыслу.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приходится на 4–5 части: именно там ожидание превращается в решимость.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А. Блока «На поле Куликовом» (1908).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показана не как абстрактное государство, а как живая историческая реальность, которая проходит через испытания и сохраняет внутреннюю цельность.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сила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Родины соединяются широта пространства, бедность и терпение, поэтому Русь воспринимается одновременно суровой и величественной.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и трудность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тяжестью Блок видит скрытую мощь: способность народа выстоять, сохранить достоинство и возродиться после потрясений.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стойкость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образ Руси связывает все мотивы цикла, придавая им единое звучание и выводя личное переживание к размышлению о судьбе страны.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центр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Руси в цикле Блока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и их художественная функция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ключевые мотивы цикла помогают раскрыть тему исторического испытания и эмоционального напряжения.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мотива подчинены одной идее: история требует от народа внутренней готовности к решающему выбору.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А. Блока «На поле Куликовом» (1908).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цикле означает не только перемещение героя, но и исторический путь страны к моменту решения, который нельзя отменить.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Куликову полю соединяет прошлое, настоящее и будущее, показывая, что история развивается как цепь судьбоносных выборов.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символистской поэтике Блока путь становится знаком духовного поиска: человек и народ идут к исторической правде через тревогу и сомнение.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дороги и движения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ночи и предгрозья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цикле создаёт ощущение скрытой силы и напряжённого ожидания: внешняя тишина только подчёркивает близость будущей бури и боя.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пейзаж усиливает символический смысл произведения: ночное пространство становится образом исторической неизбежности и предвестием грядущих перемен.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тревоги к историческому перелому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этапов цикла А. А. Блока «На поле Куликовом»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интонационные параллели создают ощущение нарастающего движения и связывают отдельные фрагменты цикла в единую эмоциональную линию, где ожидание боя звучит всё напряжённее.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соединяет древнерусские и исторически окрашенные слова с более современными поэтическими оборотами, благодаря чему прошлое в тексте воспринимается как живое и близкое.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ритмические сдвиги и напевность стиха передают поступь войска, тревожную тишину ночи и внутреннее сосредоточение героя перед решающим историческим событием.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смысловые контрасты и звуковые повторы усиливают музыкальность текста и делают символы многозначными, что особенно важно для поэтики русского символизма.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и звуковые особенности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смысловое значение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образуют не пейзаж, а систему исторических знаков, через которую Блок показывает движение народа к испытанию и нравственному выбору.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образ Руси: он объединяет остальные символы и задаёт общий смысл цикла как разговора о судьбе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цикл «На поле Куликовом» (1908)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сюжет у Блока не сводится к рассказу о прошлом: Куликовская битва становится знаком скрытого духовного процесса, в котором проверяется не только сила войска, но и состояние народа.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Символистская поэтика проявляется в многозначности образов, обобщённости Руси и напряжённой атмосфере ожидания, когда конкретная дата превращается в художественный образ эпохального выбора.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Соединяя реальное и вечное, поэт говорит о современной России через далёкое событие, показывая кризис, надежду и возможность внутреннего обновления без прямой публицистичности.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и поэтика символизма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выбор князя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Дмитрий Донской воспринимается не как персонаж хроники, а как образ защитника земли русской. Его имя напоминает о времени, когда личная воля соединялась с ответственностью за судьбу страны и всего войска.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единстве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Блока важнее всего символ объединения русских земель перед лицом общей опасности. Поэтому Дмитрий Донской становится носителем исторической памяти, в которой победа на Куликовом поле осмысляется как пример собранности и долга.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Донской в пространстве исторической памяти
</a:t>
            </a:r>
            <a:endParaRPr lang="en-US" sz="23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одно событие становится для поэта моделью осмысления разных исторических эпох.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у Блока не отделено от настоящего: оно помогает увидеть повторяющийся исторический выбор и цену духовной стойкости.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битва; А. А. Блок, 1908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битва, эпоха Блока и исторические параллели
</a:t>
            </a:r>
            <a:endParaRPr lang="en-US" sz="28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2326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приёмы цикла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тишины и боя, слабости и силы, прошлого и настоящего создаёт напряжённую картину России, стоящей на пороге судьбоносных перемен.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дороги, поля, ночи и Руси не ограничиваются прямым значением: каждый из них открывает более широкий исторический и философский смысл.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слова, мотивы и интонации связывают цикл в цельное произведение, усиливая ощущение движения к неизбежному историческому решению.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паузы и звучание строк передают поступь времени и внутреннее напряжение героя, делая стихотворения особенно выразительными и запоминающимися.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исторического и символического уровней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Блок строит смысл не по принципу точной хроники, а через постепенное расширение частного события до общенационального образа.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выражен символический уровень: именно он превращает Куликово поле в знак повторяющегося исторического испытания.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цикл «На поле Куликовом» (1908)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помогает увидеть, что история в литературе — это не перечень дат, а размышление о нравственном выборе, ответственности и цене победы для целой страны.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цикла для школьного чтения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как личное чувство может перерасти в гражданскую мысль, а тревога героя — в разговор о судьбе России и памяти народа.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особенно важно наблюдать, как символистская поэтика соединяет конкретное историческое событие с философским обобщением и эмоциональной выразительностью.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читать поэзию внимательно: замечать повтор, символ, интонацию и видеть, как художественная форма помогает раскрыть глубокий смысл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цикл Блока значимым сегодня?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поле Куликовом» соединяет память о прошлом, внутреннее напряжение эпохи и надежду на обновление. Блок превращает историю в поэтический разговор о судьбе России и человеческой ответственности.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2026-05-23T19:31:01Z</dcterms:created>
  <dcterms:modified xsi:type="dcterms:W3CDTF">2026-05-23T19:31:01Z</dcterms:modified>
</cp:coreProperties>
</file>