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с помощью суффиксов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суффиксы помогают образовывать наречия и уточнять значение слова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 на уроке русского языка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 речи и делают высказывание точнее. Умение узнавать их, выделять суффиксы и различать с другими частями речи помогает лучше разбирать слова, грамотно писать и ясно выражать мысль.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действия, например: бежать быстро, говорить тихо, читать внимательно. Оно отвечает на вопросы как? где? когда? зачем?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передавать место, время, причину, способ действия или степень признака. В предложении оно чаще всего связано с глаголом.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почти не изменяется по родам, числам и падежам. Поэтому форма наречия обычно остаётся одинаковой в разных контекстах.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 прилагательных с суффиксами -о и -е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наречие образуется от прилагательного: к основе прибавляется суффикс -о или -е. Так появляются пары: быстрый — быстро, громкий — громко, ранний — рано.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образовании окончание прилагательного исчезает, а новое слово начинает обозначать уже не признак предмета, а признак действия. Чаще всего такие наречия отвечают на вопрос как?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образования наречий встречаются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заметные модели, которые школьники встречают в учебных примерах и текстах.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частотная модель — образование от прилагательных; модель от числительных встречается реже всего.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темы «Образование наречий с помощью суффиксов»; данные для наглядного сравнения условные, без опоры на статистику.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 при образовании наречия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тихий — тихо прилагательное называет признак предмета, а наречие уже характеризует действие: говорить тихо, идти тихо.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смелый — смело меняется не только форма, но и часть речи. Суффикс создаёт новое слово с другим грамматическим значением.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сравнивать, чтобы увидеть связь между исходным словом и наречием. Это помогает точнее определять состав слова при разборе.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как? и обозначает признак действия, значит, перед нами наречие, а не прилагательное.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суффиксом -а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-а встречается в наречиях, которые часто обозначают место или время: справа, слева, сначала, издавна. Они помогают точно указать, где или когда происходит действие.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пишутся слитно и нередко сохраняют древнюю форму. Это делает их особенно интересными: в современном языке они звучат привычно, но имеют старую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наречий и примеры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частые модели образования наречий и их типичные значения.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определить и источник слова, и его значение в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модели образования наречий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7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0200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11314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прилагательного прибавляются приставка по- и суффикс -ому или -ему: по-новому, по-доброму, по-старому. Получается цельное наречие.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7749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передают способ действия или сравнение с прежним способом: делать по-новому значит делать иначе, чем раньше, а по-летнему — как летом.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по-...-ому / -ему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способ образования наречия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 состава слова и его значения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 существительных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существительное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берётся существительное, которое называет предмет, место или время: край, верх, начало, даль.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в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Получившееся наречие начинает обозначать направление, место или время действия и становится устойчивой частью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приставки и суффикса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присоединяются приставки и суффиксы. Так появляются слова издалека, сверху, снизу, сначала, вплотную.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суффиксом -ки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суффиксом -ки часто образуются от слов, связанных с прилагательными или словосочетаниями. Они помогают назвать способ действия, например по-русски или по-дружески.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узнать по значению и написанию. Суффикс -ки показывает связь с исходной основой и делает наречие особенно выразительным в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наречий, образованных с помощью суффиксов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значение может передаваться разными по строению наречиями, поэтому важно смотреть не только на суффикс, но и на вопрос к слову.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наречия называют способ действия; остальные значения распределяются более равномерно и помогают уточнять речь.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«Образование наречий с помощью суффиксов»; диаграмма условная для наглядности.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спутать наречие с другими словами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поставьте вопрос к слову и проверьте, что оно обозначает: признак действия, место, время или степень. Это помогает отличить наречие от других частей речи.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с каким словом оно связано в предложении. Если слово относится к глаголу, прилагательному или другому наречию, это важная подсказка.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форму слова. Наречие не изменяется, а краткое прилагательное согласуется с существительным по роду и числу.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слово в контексте. Именно предложение показывает, является ли оно наречием, словом категории состояния или кратким прилагательным.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легко перепутать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слова с общим корнем и разной частью 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дать разные части речи; различать их помогает значение и роль слова в предложении.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наречия, образованные с помощью суффиксов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наречия пишутся слитно: сначала, издалека, вплотную, досуха. Они воспринимаются как одно цельное слово.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и раздельное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встречаются дефисное и раздельное написание. Эти случаи связаны с особыми правилами и требуют проверки по орфографии.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состав слова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приставку и суффикс, легче понять, почему слово пишется именно так. Морфемный разбор помогает запомнить написание.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наречия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проверке слова в учебной практике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школьных текстах и устной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пересказах и сочинениях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текст точнее и живее. В пересказе они помогают передать последовательность событий, а в сочинении — показать, как именно совершается 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в 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ответах наречия поддерживают ясность мысли. Слова рядом, аккуратно, неожиданно и по-новому помогают говорить выразительно и без 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образования наречий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помогают увидеть, от какого слова образовано наречие и какое значение оно получило в 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модель от прилагательных; остальные способы реже, но важны для понимания состава слова и точного разбора.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«Образование наречий с помощью суффиксов»; диаграмма условная для сравнения.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суффиксальном образовании наречий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по разным моделям, но суффиксы помогают быстро узнать их происхождение и значение. Если видеть исходное слово и морфемы, легче писать грамотно и использовать наречия точно.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2026-05-22T16:02:54Z</dcterms:created>
  <dcterms:modified xsi:type="dcterms:W3CDTF">2026-05-22T16:02:54Z</dcterms:modified>
</cp:coreProperties>
</file>