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как ведущий экологический фактор: обзор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формирует жизненные условия и адаптации организмов во всех экосистемах.
</a:t>
            </a:r>
            <a:endParaRPr lang="en-US" sz="404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фактор: значение и исторические основы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 — совокупность условий среды, влияющих на жизнь видов. Температура, изучаемая с XIX века, играет ключевую роль в распространении и активности организмов, что стало основой биогеографических исследований.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температуры в биохимии и физиологии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регулирует скорость биохимических реакций, увеличивая её в 2-3 раза с каждым повышением на 10 °C согласно правилу Ван-Гоффа.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диапазон большинства организмов находится между -5 и +50 °C, что определяет их способности функционировать и выживать.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дыхание тесно связаны с температурой, влияя на продуктивность и энергетический обмен организмов.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растёт наиболее эффективно при температуре от 18 до 25 °C, что обеспечивает максимальный рост и урожайность. При выходе за эти рамки рост замедляется, уменьшая продуктивность.
</a:t>
            </a:r>
            <a:endParaRPr lang="en-US" sz="991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6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Оптимум температур для растения пшеницы
</a:t>
            </a:r>
            <a:endParaRPr lang="en-US" sz="1569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выдерживают температуры около 100 °C, что позволяет им существовать в горячих источниках и термальных средах с высокой температурой и агрессивными условиями.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Экстремофильные бактерии и температура
</a:t>
            </a:r>
            <a:endParaRPr lang="en-US" sz="1517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пределы видов определяют структуру их популяций, влияя на возможности расселения и взаимодействия с другими организмами в экосистемах.
</a:t>
            </a:r>
            <a:endParaRPr lang="en-US" sz="1066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популяций через температурные границы
</a:t>
            </a:r>
            <a:endParaRPr lang="en-US" sz="1188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Температурная экологическая ниша: ключевые примеры
</a:t>
            </a:r>
            <a:endParaRPr lang="en-US" sz="222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Биогеографические пояса и их температурные характеристики
</a:t>
            </a:r>
            <a:endParaRPr lang="en-US" sz="2007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особенности тропиков и умеренного пояса
</a:t>
            </a:r>
            <a:endParaRPr lang="en-US" sz="1102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тропиках среднегодовая температура превышает +20 °C, создавая условия для разнообразной тропической флоры и фауны. Умеренный пояс характеризуется температурным диапазоном от -10 до +20 °C, что формирует смешанные леса и разнообразные экосистемы.
</a:t>
            </a:r>
            <a:endParaRPr lang="en-US" sz="1297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зоны испытывают среднегодовую температуру ниже -10 °C, ограничивая биоразнообразие. Здесь развиваются адаптации к сильным морозам и коротким вегетационным периодам.
</a:t>
            </a:r>
            <a:endParaRPr lang="en-US" sz="1591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температура полярных регионов
</a:t>
            </a:r>
            <a:endParaRPr lang="en-US" sz="1436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Сибирь характеризуется экстремальной годовой амплитудой температур — более 80 °C. Зимы бывают сурово холодными, лето нередко жарким, что требует уникальных адаптаций у местной флоры и фауны.
</a:t>
            </a:r>
            <a:endParaRPr lang="en-US" sz="1117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Амплитуда температур в Сибири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регионах с океаническим климатом годовые колебания температуры сильно смягчаются, обычно не превышая 15–20 °C. Это обеспечивает стабильные условия для обитания разнообразных организмов.
</a:t>
            </a:r>
            <a:endParaRPr lang="en-US" sz="1172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6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Океанический климат и умеренные колебания
</a:t>
            </a:r>
            <a:endParaRPr lang="en-US" sz="1561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Якутске температура может опускаться до -50 °C зимой и достигать +40 °C летом. Такие колебания влияют на биоритмы и ареалы видов, ограничивая или расширяя зоны их обитания.
</a:t>
            </a:r>
            <a:endParaRPr lang="en-US" sz="1191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экстремумы в Якутске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годовых и географических колебаний температуры
</a:t>
            </a:r>
            <a:endParaRPr lang="en-US" sz="20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09809" y="181000"/>
            <a:ext cx="4033682" cy="47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4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как лимитирующий фактор для растений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194250"/>
            <a:ext cx="4034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тропических и бореальных видов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1721375"/>
            <a:ext cx="4034700" cy="10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растения, например бананы и пальмы, не переносят морозных условий, тогда как хвойные леса преобладают в бореальных регионах с холодными зимами.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37150" y="2967231"/>
            <a:ext cx="4034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Высокогорные и арктические эндемики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537150" y="3489574"/>
            <a:ext cx="4034700" cy="10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Эндемики высокогорных и арктических зон имеют уникальные приспособления к холоду, позволяя им выживать там, где другие растения не растут.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Эвритермные и стенотермные организмы: границы температурной толерантности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Эвритермные виды могут существовать в широком температурном диапазоне, что обеспечивает им широкое распространение в разных климатических зонах.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Стенотермные виды крайне чувствительны к изменениям температуры, их ареал узкий и они внедряют специфические адаптации для выживания.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240603"/>
            <a:ext cx="3595800" cy="31673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терморегуляция у живых организмов
</a:t>
            </a:r>
            <a:endParaRPr lang="en-US" sz="2417" dirty="0"/>
          </a:p>
        </p:txBody>
      </p:sp>
      <p:sp>
        <p:nvSpPr>
          <p:cNvPr id="5" name="Text 1"/>
          <p:cNvSpPr txBox="1"/>
          <p:nvPr/>
        </p:nvSpPr>
        <p:spPr>
          <a:xfrm>
            <a:off x="4105440" y="1386398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Гомойотермные животные поддерживают постоянную температуру тела независимо от внешних условий, что обеспечивает стабильную физиологическую функцию.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105440" y="3050973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Пойкилотермные организмы изменяют температуру тела в соответствии с окружающей средой, что влияет на их активность и места обитания.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температурные границы жизни организмов
</a:t>
            </a:r>
            <a:endParaRPr lang="en-US" sz="2118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Термофильные бактерии могут размножаться при температурах свыше 100 °C, используя уникальные белки и ферменты для стабильности.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Криофильные микроорганизмы выдерживают температуры до -20 °C, демонстрируя уникальные механизмы клеточной защиты от замерзания.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и липиды мембран играют ключевую роль в поддержании функциональности клеток при экстремальных температурах.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лишайники способны выживать при температурах до -50 °C, адаптируясь через особенности метаболизма и структуры.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сезонных температурных колебаний на водные экосистемы
</a:t>
            </a:r>
            <a:endParaRPr lang="en-US" sz="1822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температуры воды формируют стратификацию, разделяя водный объём на слои с разной температурой и кислородным режимом, что влияет на живущие организмы.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 осенью происходит перемешивание воды вследствие термического ила, обеспечивая насыщение кислородом нижних слоёв и стимулируя рост фитопланктона и микробных плёнок.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заморозки и летние температурные пики могут вызвать массовую гибель пресноводных видов, нарушая равновесие и устойчивость экосистемы.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накапливают антоцианы — пигменты, защищающие от ультрафиолетового излучения и холода. Сбрасывание листьев снижает метаболизм, помогая пережить зимние морозы.
</a:t>
            </a:r>
            <a:endParaRPr lang="en-US" sz="100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защиты растений от холода
</a:t>
            </a:r>
            <a:endParaRPr lang="en-US" sz="1381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такие как северные олени, имеют густой слой пухового подшерстка, который удерживает тепло и обеспечивает выживание в суровых условиях с низкими температурами.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Теплоизоляция у животных с холодных регионов
</a:t>
            </a:r>
            <a:endParaRPr lang="en-US" sz="1327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адаптируются к холодам через миграции, спячку или анабиоз. Например, медведи впадают в спячку, снижая активность и экономя энергию до весны.
</a:t>
            </a:r>
            <a:endParaRPr lang="en-US" sz="1055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жизненного ритма у животных
</a:t>
            </a:r>
            <a:endParaRPr lang="en-US" sz="1586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растений и животных к различным температурам
</a:t>
            </a:r>
            <a:endParaRPr lang="en-US" sz="208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 зависят от температуры для поддержания биологического баланса и продуктивности.
</a:t>
            </a:r>
            <a:endParaRPr lang="en-US" sz="1593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до 80% экосистем характеризуются именно температурой как ключевым фактором, влияющим на поток энергии и круговорот веществ.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экологии экосистем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1155" y="1145650"/>
            <a:ext cx="3892389" cy="3997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00" y="351850"/>
            <a:ext cx="7294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изменения и их влияние на урожайность растений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546799" y="1492225"/>
            <a:ext cx="42156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Повыше́ние средней температуры воздуха на 1 °C снижает урожайность пшеницы в России на 5-10%. Резкие скачки температуры негативно влияют на развитие молодого растения и цветение.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46799" y="3159100"/>
            <a:ext cx="42156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устойчивых сортов становится приоритетом. Кроме того, заморозки могут вызвать массовый ущерб, поэтому адаптация агротехники крайне важна для сохранения урожая.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механизмы терморегуляции у животных
</a:t>
            </a:r>
            <a:endParaRPr lang="en-US" sz="2033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млекопитающих терморегуляция осуществляется через потоотделение, дрожь и сосудистые реакции, обеспечивая поддержание оптимальной температуры тела в разных условиях.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минимизируют испарение воды при сильной жаре, позволяя сохранять влагу и выживать в пустынных условиях с высокими температурами.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используют теплоизоляционные перья и группируются для совместного сохранения тепла в холодное время, что снижает теплопотери у особей.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изменения температурных режимов
</a:t>
            </a:r>
            <a:endParaRPr lang="en-US" sz="1954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 приводит к нарушению пищевых цепей, что вызывает исчезновение или сокращение численности чувствительных видов, особенно в экосистемах с узкими температурными диапазонами.
</a:t>
            </a:r>
            <a:endParaRPr lang="en-US" sz="1525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цветение водорослей из-за потепления нарушает газообмен воды, вызывая дефицит кислорода и приводя к гибели водных организмов.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Арктики способствует смене растительных сообществ — растительность поднимается на север, при этом уменьшается ареал белых медведей и других северных видов.
</a:t>
            </a:r>
            <a:endParaRPr lang="en-US" sz="1597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температуры меняют распределение видов, вызывая смещение границ экосистем и угрозы для устойчивости природных сообществ и сельского хозяйства.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4769" y="1328100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9575" y="1337783"/>
            <a:ext cx="754800" cy="6709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2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Термоустойчивость организмов и её применение в биотехнологии
</a:t>
            </a:r>
            <a:endParaRPr lang="en-US" sz="1922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Термостатическая ДНК-полимераза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 Taq из термофильных бактерий применяют для проведения полимеразной цепной реакции (ПЦР), что важно в медицинской и генетической диагностике.
</a:t>
            </a:r>
            <a:endParaRPr lang="en-US" sz="1227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биотехнологии
</a:t>
            </a:r>
            <a:pPr algn="ctr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Термоустойчивые микроорганизмы используются для производства ферментов и пищевых добавок, устойчивых к высоким температурам, расширяя производственные возможности.
</a:t>
            </a:r>
            <a:endParaRPr lang="en-US" sz="1131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сорта 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механизмов термоустойчивости помогает селекционерам создавать новые сорта культур, адаптированные к экстремальным климатическим условиям.
</a:t>
            </a:r>
            <a:endParaRPr lang="en-US" sz="1139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лекарств
</a:t>
            </a:r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 с высокой термостабильностью используются в фармацевтике для создания лекарств с длительным сроком хранения и повышенной эффективностью.
</a:t>
            </a:r>
            <a:endParaRPr lang="en-US" sz="127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изменение климата: температура как критический фактор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глобальная температура повышается на 2-3 °C к 2050 году, что кардинально изменит местообитания многих видов, в особенности в Арктике, где исчезнут традиционные экосистемы.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МГЭИК прогнозируют потерю биоразнообразия до 25% в отдельных регионах из-за изменения температурных условий, что негативно скажется на сельском хозяйстве и устойчивости природных систем.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современных теплиц и защитных материалов помогает сохранять оптимальную температуру для растений, снижая потери урожая в периоды экстремальной жары или мороза.
</a:t>
            </a:r>
            <a:endParaRPr lang="en-US" sz="1181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Теплицы и защитные экраны для сельского хозяйства
</a:t>
            </a:r>
            <a:endParaRPr lang="en-US" sz="1256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Капельные системы поддерживают влажность почвы в засушливых и горячих условиях, что способствует выживанию сельскохозяйственных культур и снижает стресс растений.
</a:t>
            </a:r>
            <a:endParaRPr lang="en-US" sz="1181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систем капельного орошения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Зеленые защитные полосы уменьшают температурные колебания и ветер, а системы мониторинга позволяют своевременно реагировать на изменения, сохраняя биоразнообразие и урожайность.
</a:t>
            </a:r>
            <a:endParaRPr lang="en-US" sz="1180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лесополос и мониторинг микроклимата
</a:t>
            </a:r>
            <a:endParaRPr lang="en-US" sz="1372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меры адаптации к температурным экстремумам
</a:t>
            </a:r>
            <a:endParaRPr lang="en-US" sz="203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4950" y="942920"/>
            <a:ext cx="3312000" cy="3237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6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температуры для экологии и будущего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— фундаментальный фактор, влияющий на жизнь и устойчивость экосистем; понимание её роли необходимо для адаптации к климатическим изменениям и сохранения природного разнообразия.
</a:t>
            </a:r>
            <a:endParaRPr lang="en-US" sz="356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2026-05-10T08:39:45Z</dcterms:created>
  <dcterms:modified xsi:type="dcterms:W3CDTF">2026-05-10T08:39:45Z</dcterms:modified>
</cp:coreProperties>
</file>