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имён числительных по составу и их правописание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разряды, состав и главные правила написания числительных.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вокруг нас
</a:t>
            </a:r>
            <a:endParaRPr lang="en-US" sz="2391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нужны на уроках, в датах, задачах, расписании и адресах. Чем лучше вы понимаете их значение и состав, тем быстрее находите правильное написание и избегаете ошибок в тетради.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имена числительные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7086" y="1379432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называют, сколько предметов или явлений есть: два, пятнадцать, сто. Они отвечают на вопрос сколько? и чаще всего встречаются в счёте, задачах и календарных записях.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7872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 счёте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показывают, каким по счёту является предмет: второй, пятнадцатый, сотый. Они отвечают на вопрос который? и помогают точно обозначить место в ряду, главу, страницу или дату.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850435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целого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называют не целое число, а его часть: одна вторая, три четвёртых. Такие формы особенно часто используются в математике, когда нужно записать доли, деление или результат измерения.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2214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обозначают несколько предметов как одно целое: двое, трое, пятеро. Они употребляются не во всех ситуациях, но часто встречаются в речи, когда важна общность или группа.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194065" y="1379428"/>
            <a:ext cx="143758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значение — разное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разряда своё значение и свои примеры употребления. Поэтому сначала нужно понять, что именно обозначает числительное, а уже потом выбирать правильное написание и форму в 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числительных по значению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разряды числительных и их признаки.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значение числительного и вопрос, на который оно отвечает.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сложные и составные числительные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 одного слова и одной основы: семь, сорок, третий. Они удобны в употреблении и обычно не вызывают трудностей при определении состава.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состоят из двух и более слов: двадцать пять, триста сорок два, две тысячи двадцать один. Здесь важно не соединять слова в одно и правильно писать каждую часть отдельно.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тоже пишутся слитно, но внутри содержат две части основы: пятьдесят, шестьдесят, семьсот, девятьсот. Их орфография требует особого внимания, потому что это одно слово.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состав числительного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выбрать правильное написание.
</a:t>
            </a:r>
            <a:endParaRPr lang="en-US" sz="171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числительные: короткие и удобные формы
</a:t>
            </a:r>
            <a:endParaRPr lang="en-US" sz="2398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без лишних сложностей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 — это короткие слова, которые легко увидеть и произнести: один, два, три, семь, сто. Они помогают быстро считать предметы, записывать даты и указывать номера страниц без путаницы.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и 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в школьных заданиях, в расписании и на схемах. Когда числительное состоит из одного слова, его легче распознать и не спутать с более длинными, составными вариантами.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числительные: как они устроены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пишутся слитно, потому что это одно слово: пятьдесят, шестьдесят, семьсот, восемьсот, девятьсот. Пробел внутри такой формы делать нельзя.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внутри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числительных заметны две смысловые части, но в тексте они не разделяются. Именно поэтому слово выглядит длинным и требует внимательной проверки при письме.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 середине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восемьдесят мягкий знак пишется внутри формы. Это нужно запомнить отдельно, потому что у других слов этой группы мягкий знак может отсутствовать.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без мягкого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семьдесят и семьсот мягкий знак не пишется. Эти формы лучше заучить как орфографически трудные, чтобы не ошибаться в диктантах и письменных ответах.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простых, сложных и составных числительных
</a:t>
            </a:r>
            <a:endParaRPr lang="en-US" sz="2182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 в числительном, тем внимательнее нужно проверять раздельное написание и каждую часть формы.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состав влияет не только на длину слова, но и на вероятность ошибки при письме.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пишутся раздельно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Узнать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сколько слов входит в числительное. Если частей несколько, перед вами составная форма, а не одно слово.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Поставить пробелы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каждую часть пишут отдельно: двадцать восемь, сто пять, триста сорок два. Соединять такие слова нельзя.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Проверить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полезно ещё раз просмотреть каждую часть: не пропущен ли пробел, правильно ли написаны слова и нет ли лишних соединений.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 числительных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мягкого знака зависит от конкретной формы числительного, поэтому его нужно запоминать вместе со словом.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 числительных пишется мягкий знак, а где он отсутствует. Особенно важно запомнить трудные формы и не ориентироваться только на звучание слова.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 50 до 80 и от 500 до 900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50–80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числительных пятьдесят, шестьдесят, семьдесят и восемьдесят мягкий знак пишется в середине слова. Это помогает отличить их от простых форм и правильно записать слово без лишних букв.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500–900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пятьсот, шестьсот, семьсот, восемьсот и девятьсот мягкий знак тоже входит в середину слова. Такие формы лучше выучить, потому что они не проверяются ударением.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числительные часто пишутся неправильно в диктантах и ответах, так как состоят из нескольких частей и не подчиняются простому слуховому правилу. Здесь помогает только знание нормы.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 числительных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сложные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сложные числительные пишутся слитно, потому что они представляют собой одно слово: семь, сорок, пятьдесят, семьсот, восемьдесят. Внутри такой формы пробел не ставится.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числительное состоит из двух и более слов, оно пишется раздельно: двадцать пять, триста шестьдесят, две тысячи двадцать четыре. Каждая часть сохраняет своё написание.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не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обычных числительных дефис не используется. Его не ставят ни в простых, ни в сложных, ни в составных формах, поэтому выбор обычно идёт только между слитным и раздельным написанием.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 проверке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определить, сколько слов входит в числительное. Если слово одно, оно пишется слитно; если слов несколько, между ними ставится пробел.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составное числительное по шагам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выбрать нужное написание и не пропустить орфограммы в длинном числе.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случаи: 11–19, 40, 90, 100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узнать по удвоенной согласной в середине: одиннадцать, двенадцать, тринадцать и дальше до девятнадцати. Они пишутся слитно и требуют внимательного контроля каждой буквы, особенно в середине слова.
</a:t>
            </a:r>
            <a:endParaRPr lang="en-US" sz="1144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от одиннадцати до девятнадцати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сорок, девяносто и сто выглядят короткими, но именно здесь часто допускают ошибку. На конце этих слов мягкий знак не пишется, поэтому важно запомнить их как исключения.
</a:t>
            </a:r>
            <a:endParaRPr lang="en-US" sz="1346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мягкого знака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письме нужно следить не только за мягким знаком, но и за удвоенными согласными в числе 11–19. Эти формы удобнее заучивать сразу целой группой, а не по отдельности.
</a:t>
            </a:r>
            <a:endParaRPr lang="en-US" sz="1359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орфограммы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 числительных встречаются чаще всего
</a:t>
            </a:r>
            <a:endParaRPr lang="en-US" sz="2285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затруднений дают орфограммы внутри сложных форм и выбор между слитным и раздельным написанием.
</a:t>
            </a:r>
            <a:endParaRPr lang="en-US" sz="156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учащихся 6 класса по теме числительных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длинных словах и в формах, которые нельзя проверить на слух, поэтому полезно проговаривать числительное по частям.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написания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современного русского языка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разряды числительных пишутся в предложении. Примеры помогают увидеть различие между слитным и раздельным оформлением.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написание зависит от состава числительного: одно слово пишется слитно, несколько слов — раздельно.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925" y="2624525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и дробные числительные в письменной речи
</a:t>
            </a:r>
            <a:endParaRPr lang="en-US" sz="2163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порядок предметов при счёте и изменяются как прилагательные: первый, первого, первым. Их написание важно проверять в зависимости от рода, числа и падежа.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числительные обозначают части целого и обычно пишутся раздельно: одна третья, две пятых, семь восьмых. В них важно правильно передать обе части числа.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в математических заданиях, описаниях измерений и учебных текстах. Поэтому нужно не только читать их правильно, но и точно записывать в тетради.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числительного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901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выясни, какое это числительное: количественное, порядковое, дробное или собирательное. От значения слова зависит его форма, вопрос и дальнейшая проверка написания.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200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 состав числительного. Если оно состоит из одного слова, это простая или сложная форма; если слов несколько, перед тобой составное числительное.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861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орфограммы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нужен ли мягкий знак, не относится ли слово к трудным формам сорок, девяносто или сто, и нет ли внутри слова особой модели написания.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22055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тип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реши, писать ли числительное слитно или раздельно. Простые и сложные формы обычно пишутся слитно, а составные — всегда раздельно.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18306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с контекстом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проверь, как числительное связано с существительным в предложении. Это особенно важно в письменных работах, где требуется точное согласование по падежу.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числительных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Разряд, состав и написание числительного всегда проверяются вместе. Если помнить про мягкий знак, слитные и раздельные формы, а также трудные слова, ошибок в письменной речи станет намного меньше.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2026-05-28T08:30:37Z</dcterms:created>
  <dcterms:modified xsi:type="dcterms:W3CDTF">2026-05-28T08:30:37Z</dcterms:modified>
</cp:coreProperties>
</file>