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стихах и рассказах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сезона: зима, весна, лето и осень — в книгах оживают особенно ярко.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становятся героями книг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любят времена года, потому что их легко узнать в жизни: снег, ручьи, тепло, листопад. Такие картины помогают детям представить природу, почувствовать настроение текста и увидеть, как меняется мир вокруг нас.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в стихах и сказках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будто надевает пушистую шубу. Сугробы лежат на дорожках, а деревья стоят тихо-тихо, словно слушают морозный воздух. В таких строках легко увидеть снег, иней и узоры на окнах.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под ёлкой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зима связана с Новым годом и весёлыми заботами. Дети готовят подарки, катаются на санках и украшают ёлку. Снег сияет под фонарями, а вечер кажется настоящим чудом.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зима в произведениях бывает не только тихой, но и очень подвижной. Метель кружит снежинки, заметает следы и стучится в окна. После такой бури особенно приятно вернуться в тёплый дом и смотреть на белую улицу.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зимние слова встречаются в книгах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снегопад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рисуют белую картину. Снегопад делает улицы мягкими и тихими, а снежинка помогает заметить, как по-разному падает каждый зимний узор.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иней, вьюга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холод и движение. Лёд блестит, иней украшает ветки, а вьюга будто играет с деревьями и крышами, создавая живую зимнюю картину.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напоминает, что зима умеет меняться. На стекле появляются узоры, капают сосульки, и даже самое холодное утро становится чуть мягче и светлее.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покрывало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зиму часто сравнивают с покрывалом или шапкой. Такое сравнение помогает представить, как снег укрыл землю, крыши и поля, словно заботливый художник.
</a:t>
            </a:r>
            <a:endParaRPr lang="en-US" sz="11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литературе: пробуждение природы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 часто приходит вместе с солнцем. Оно светит ярче, и от этого даже обычная улица кажется приветливой, а настроение становится бодрее и веселее.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звенит с крыш, а по дорожкам бегут ручьи. Эти звуки помогают понять, что зима отступает, а природа начинает просыпаться после долгого сна.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весенних текстах появляются проталины, почки и подснежники. Маленькие ростки и первые листья показывают, как земля постепенно становится зелёной и живой.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произведения часто наполнены ожиданием тепла. В них чувствуется свежесть, свет и радость, будто весь мир улыбается после холодных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в стихах и сказках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ручьи бегут быстро и весело, словно торопятся рассказать всем о переменах. Их шум делает улицы и дворы оживлёнными, а лужи превращает в маленькие зеркала.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домой и сразу наполняют небо движением. Их песни в произведениях создают ощущение праздника, а скворцы и воробьи становятся настоящими вестниками весны.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ветер мягко трогает ветки и траву. В литературе он помогает почувствовать, что холод уходит, а вместе с ним приходит лёгкость, свежесть и желание гулять.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 постепенно: набухают почки, зеленеет трава, расцветают первые цветы. В сказках и стихах это выглядит как маленькое чудо, которое случается каждый год.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литературе: тепло, зелень и игры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книгах обычно начинается с яркого солнца и долгих дней. От его тепла всё вокруг становится светлым, зелёным и очень живым, будто природа радуется каникулы вместе с детьми.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луг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летних текстах часто появляются лес, поле и луг. Там шумят травы, цветут цветы и стрекочут насекомые, а читатель будто сам идёт по тёплой тропинке.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купание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истории любят рассказывать о сборе ягод, поездках на дачу и купании в реке. Такие эпизоды делают текст весёлым и очень близким детскому опыту.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радуга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летний дождь в литературе бывает радостным. После него появляется радуга, и тогда обычный день кажется чуть волшебным, а лужи превращаются в весёлую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картины в произведениях для детей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лес в книгах полон зелени, теней и тихого шороха. По такой тропинке хочется идти медленно, чтобы заметить ягоды, шишки и солнечные пятна на траве.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летних стихах кажется бескрайним и светлым. В нём много воздуха, света и простора, а золотые колосья или высокая трава делают картину очень тёплой.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летом выглядит особенно нарядно: цветы раскрываются, листья блестят, а воздух пахнет свежо и сладко. В рассказах он часто становится местом спокойных прогулок и маленьких открытий.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река звучит тихо и свободно. На берегу слышны голоса, смех и плеск воды, поэтому в произведениях она часто помогает передать радость и движение.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истории в стихах и рассказах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аллея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аллее медленно летят жёлтые листья, и под ногами слышится мягкий шорох. Воздух уже прохладный, но свет ещё красивый и тёплый. Такая осень кажется задумчивой и очень нарядной.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моросит дождь, на дорожках блестят лужи, а над крышами плывёт туман. В сказках и рассказах такое утро часто звучит тихо и немного грустно, но именно поэтому особенно красиво.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книгах часто появляются яблоки, грибы, рябина и корзины с урожаем. Поля становятся пустее, птицы собираются в путь, а природа словно завершает свою большую летнюю работу.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образы и настроение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 листья сразу делают осень узнаваемой. Они кружатся в воздухе, шуршат под ногами и будто сами рассказывают, что лето закончилось и природа меняет наряд.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осенних произведениях хорошо видно, как пустеют поля и сады. Яблоки собраны, грядки отдыхуют, а в воздухе уже чувствуется прохлада, которая напоминает о близкой зиме.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Улетающие птицы создают в тексте особое настроение. Их отлёт показывает, что сезон меняется, и помогает почувствовать лёгкую грусть, но без печали — скорее с тихим прощанием.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литературе часто показывает природу в заботах. Деревья сбрасывают листья, животные готовятся к холодам, а читатель замечает, как всё вокруг становится спокойнее и тише.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времена года можно сравнить в книгах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книгах всё становится белым, тихим и холодным. Авторы показывают снег, мороз, метель и сказочное ожидание праздника, будто природа надела пушистую шубу.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литературе обычно тёплое, яркое и весёлое. В нём много солнца, зелени, игр, ягод и длинных дней, когда хочется гулять до вечера.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свет, капель и первые ростки. В текстах слышны ручьи и птичьи голоса, а природа будто просыпается после долгого сна.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окрашивает страницы в золото и охру. В произведениях появляются ветер, дождь, листопад и лёгкая грусть, потому что природа медленно готовится к зиме.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белый, зелёный, жёлтый, золотой помогают сразу представить время года. Они делают описание точным и помогают читателю увидеть картину почти как на рисунке.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тёплый, холодный, морозный, дождливый передают, какая погода стоит вокруг. Благодаря им текст становится понятным: сразу ясно, хочется ли надеть шапку или взять панаму.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тихий, звонкий, шуршит, звенит, капает помогают услышать сезон. По ним можно догадаться, как звучат снег, ручей, листья или летний дождь.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летит, тает, плывёт, кружится показывают, как всё меняется в природе. Они оживляют рассказ и делают его более ярким и живым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 герои детских произведений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зайчик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сказках и рассказах часто появляется зайчик, который ищет тёплую норку и прячется от метели. Так ребёнок лучше понимает, как животным бывает трудно в мороз.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текстах возвращаются птицы, а вместе с ними приходит ощущение дороги домой. Их прилёт помогает показать, что природа просыпается и становится оживлённой.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герои собирают ягоды, гуляют по лугу и радуются длинному дню. Такие сцены показывают, как много у детей простых и весёлых занятий на природе.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ёжик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ёжик запасает силы и готовится к холодам. В детских произведениях он напоминает, что животные тоже меняют свои привычки, когда погода становится прохладной.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временах года: ритм, рифма и настроение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 звучит, как шаги по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о зиме часто звучат чётко и звонко, будто кто-то осторожно идёт по свежему снегу. Повторы и рифмы помогают запомнить стихотворение с первого чтения. А ещё они создают ощущение тишины и волшебства, как в снежный вечер.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Стих, который пахнет травой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стихи нередко наполнены светом, свежим воздухом и движением. В них можно почти услышать пение птиц и увидеть, как шевелится трава. Такие строки легко читать вслух, потому что они звучат живо и радостно.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строки с шорохом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часто описывают мягко и немного задумчиво. Поэт выбирает слова, которые передают шорох листьев, туман и тихий дождь, а сравнения помогают увидеть золотой парк или пустеющее поле. От этого стих становится особенно красивым.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временах 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 зиму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зиме обычно звучат снег, лёд, мороз и метель. По этим подсказкам легко догадаться, о каком времени года идёт речь, даже если ответ спрятан очень хитро.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весну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выдают капель, ручьи, проталины и первые цветы. Загадка как будто зовёт посмотреть на улицу и заметить, как природа начинает просыпаться после зимы.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Отгадай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загадки помогают увидеть листопад, дождь, туман и урожай. В них слова звучат спокойно и немного грустно, но отгадывать их всё равно очень интересно.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о природе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о зиме обычно короткие и точные. В них говорится о снеге, морозе и холоде так, что сразу понятно: пришла настоящая зимняя пора.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весне и лете часто напоминают, как важны солнце, тепло и дождь. Они учат замечать погоду и понимать, что природа живёт по своим правилам.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поговорки рассказывают об урожае, листьях и приближении холодов. В них народ подмечал, что у каждого времени года есть свои дела и свои приметы.
</a:t>
            </a:r>
            <a:endParaRPr lang="en-US" sz="12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тексты о временах года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названия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найти слова зима, весна, лето и осень. Они помогают понять, о каком времени года говорит автор и с какой картиной он хочет познакомить читателя.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прислушаться к звукам, которые создаёт произведение. Где-то шуршат листья, где-то звенит капель, а где-то слышится тихая зимняя тишина.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искать слова о цвете, погоде и движении. По ним можно увидеть, белая ли зима, зелёная ли весна или золотая ли осень.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сезон может быть весёлым, спокойным или грустным. Если заметить настроение текста, читать его становится намного интереснее и легче.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дела в разные сезоны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детям особенно нравятся санки, снежки и украшенная ёлка. Всё вокруг искрится, а прогулка превращается в весёлое приключение, даже если нос чуть-чуть замёрз.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радуют лужи, ручьи и первые цветы. На улице хочется прыгать, слушать птиц и замечать, как земля становится тёплой и живой.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приятно играть на улице, ездить на дачу и собирать ягоды. Долгий день будто сам говорит: «Погуляем ещё немножко!»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интересно шуршать листьями, смотреть на небо и наблюдать за птицами. Природа становится тихой, но каждый парк похож на красивую картину.
</a:t>
            </a:r>
            <a:endParaRPr lang="en-US" sz="11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темы, которые нужно знать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относятся слова зима, весна, лето и осень. Они помогают назвать каждую пору года и понять, о каком сезоне идёт речь в тексте.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иней и оттепель сразу напоминают о холоде и морозных днях. Такие слова часто встречаются в стихах и сказках о зиме.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проталина и подснежник показывают, что природа просыпается. Эти слова легко заметить в рассказах о весне и первых тёплых днях.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 осенние 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Радуга, урожай и листопад помогают представить лето и осень. По ним можно понять, что природа меняется, а у каждого сезона есть свои краски.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книг для 1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часто встречаются в стихах, сказках, рассказах и загадках. Если их запомнить, читать о временах года станет намного проще и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— как четыре красочные страницы природы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по-своему украшает мир и книги о нём. Читая стихи, рассказы и загадки, мы учимся замечать красоту природы, точные слова и богатство русской 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2026-05-27T12:56:35Z</dcterms:created>
  <dcterms:modified xsi:type="dcterms:W3CDTF">2026-05-27T12:56:35Z</dcterms:modified>
</cp:coreProperties>
</file>